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59" r:id="rId1"/>
  </p:sldMasterIdLst>
  <p:notesMasterIdLst>
    <p:notesMasterId r:id="rId20"/>
  </p:notesMasterIdLst>
  <p:handoutMasterIdLst>
    <p:handoutMasterId r:id="rId21"/>
  </p:handoutMasterIdLst>
  <p:sldIdLst>
    <p:sldId id="264" r:id="rId2"/>
    <p:sldId id="820" r:id="rId3"/>
    <p:sldId id="822" r:id="rId4"/>
    <p:sldId id="725" r:id="rId5"/>
    <p:sldId id="803" r:id="rId6"/>
    <p:sldId id="809" r:id="rId7"/>
    <p:sldId id="727" r:id="rId8"/>
    <p:sldId id="813" r:id="rId9"/>
    <p:sldId id="815" r:id="rId10"/>
    <p:sldId id="730" r:id="rId11"/>
    <p:sldId id="814" r:id="rId12"/>
    <p:sldId id="819" r:id="rId13"/>
    <p:sldId id="272" r:id="rId14"/>
    <p:sldId id="818" r:id="rId15"/>
    <p:sldId id="817" r:id="rId16"/>
    <p:sldId id="816" r:id="rId17"/>
    <p:sldId id="808" r:id="rId18"/>
    <p:sldId id="265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D74167"/>
    <a:srgbClr val="F6D6DE"/>
    <a:srgbClr val="F1C1CE"/>
    <a:srgbClr val="EA9EB2"/>
    <a:srgbClr val="D98616"/>
    <a:srgbClr val="248378"/>
    <a:srgbClr val="9601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7943" autoAdjust="0"/>
  </p:normalViewPr>
  <p:slideViewPr>
    <p:cSldViewPr snapToGrid="0" snapToObjects="1">
      <p:cViewPr varScale="1">
        <p:scale>
          <a:sx n="70" d="100"/>
          <a:sy n="70" d="100"/>
        </p:scale>
        <p:origin x="109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7" d="100"/>
          <a:sy n="57" d="100"/>
        </p:scale>
        <p:origin x="123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E35A39-2B92-492A-9C7C-3FA58FFD1156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9BB6AF58-841D-4DD8-8D34-FEBF5BD8C0E0}">
      <dgm:prSet phldrT="[Текст]" custT="1"/>
      <dgm:spPr/>
      <dgm:t>
        <a:bodyPr/>
        <a:lstStyle/>
        <a:p>
          <a:r>
            <a:rPr lang="ru-RU" sz="2800" b="0" dirty="0"/>
            <a:t>1. Открытие проекта</a:t>
          </a:r>
        </a:p>
      </dgm:t>
    </dgm:pt>
    <dgm:pt modelId="{BA2ECD3F-B35C-479E-A2FD-B5DA22D01D1C}" type="parTrans" cxnId="{D270B3F5-3EE8-4759-8D33-6C6C3A0612D7}">
      <dgm:prSet/>
      <dgm:spPr/>
      <dgm:t>
        <a:bodyPr/>
        <a:lstStyle/>
        <a:p>
          <a:endParaRPr lang="ru-RU" sz="2200" b="0">
            <a:solidFill>
              <a:schemeClr val="tx1"/>
            </a:solidFill>
          </a:endParaRPr>
        </a:p>
      </dgm:t>
    </dgm:pt>
    <dgm:pt modelId="{1C59E1E6-D86B-4D95-AB27-8462DA6524C5}" type="sibTrans" cxnId="{D270B3F5-3EE8-4759-8D33-6C6C3A0612D7}">
      <dgm:prSet/>
      <dgm:spPr/>
      <dgm:t>
        <a:bodyPr/>
        <a:lstStyle/>
        <a:p>
          <a:endParaRPr lang="ru-RU" sz="2200" b="0">
            <a:solidFill>
              <a:schemeClr val="tx1"/>
            </a:solidFill>
          </a:endParaRPr>
        </a:p>
      </dgm:t>
    </dgm:pt>
    <dgm:pt modelId="{0AA4D14D-A534-4761-84B6-C88A949AF0E6}">
      <dgm:prSet phldrT="[Текст]" custT="1"/>
      <dgm:spPr/>
      <dgm:t>
        <a:bodyPr/>
        <a:lstStyle/>
        <a:p>
          <a:r>
            <a:rPr lang="ru-RU" sz="2800" b="0"/>
            <a:t>2. Диагностика целевого состояния </a:t>
          </a:r>
          <a:endParaRPr lang="ru-RU" sz="2800" b="0" dirty="0"/>
        </a:p>
      </dgm:t>
    </dgm:pt>
    <dgm:pt modelId="{DA9607AB-119B-4742-B681-4A4CCB9457BD}" type="parTrans" cxnId="{7B030EE5-FBA5-400C-AF0D-3B335F0D77C2}">
      <dgm:prSet/>
      <dgm:spPr/>
      <dgm:t>
        <a:bodyPr/>
        <a:lstStyle/>
        <a:p>
          <a:endParaRPr lang="ru-RU" sz="2200" b="0">
            <a:solidFill>
              <a:schemeClr val="tx1"/>
            </a:solidFill>
          </a:endParaRPr>
        </a:p>
      </dgm:t>
    </dgm:pt>
    <dgm:pt modelId="{B19BD81A-D29C-431A-A0EB-8D5306229FF4}" type="sibTrans" cxnId="{7B030EE5-FBA5-400C-AF0D-3B335F0D77C2}">
      <dgm:prSet/>
      <dgm:spPr/>
      <dgm:t>
        <a:bodyPr/>
        <a:lstStyle/>
        <a:p>
          <a:endParaRPr lang="ru-RU" sz="2200" b="0">
            <a:solidFill>
              <a:schemeClr val="tx1"/>
            </a:solidFill>
          </a:endParaRPr>
        </a:p>
      </dgm:t>
    </dgm:pt>
    <dgm:pt modelId="{401AC2AD-D738-40F4-9069-3AC99D3922CD}">
      <dgm:prSet phldrT="[Текст]" custT="1"/>
      <dgm:spPr/>
      <dgm:t>
        <a:bodyPr/>
        <a:lstStyle/>
        <a:p>
          <a:r>
            <a:rPr lang="ru-RU" sz="2800" b="0" dirty="0"/>
            <a:t>3. Внедрение улучшений</a:t>
          </a:r>
        </a:p>
      </dgm:t>
    </dgm:pt>
    <dgm:pt modelId="{5AC0CB57-11F4-402C-919B-6D5325937C1B}" type="parTrans" cxnId="{6AB36AD5-55DF-41C6-BDD0-59F31656470F}">
      <dgm:prSet/>
      <dgm:spPr/>
      <dgm:t>
        <a:bodyPr/>
        <a:lstStyle/>
        <a:p>
          <a:endParaRPr lang="ru-RU" sz="2200" b="0">
            <a:solidFill>
              <a:schemeClr val="tx1"/>
            </a:solidFill>
          </a:endParaRPr>
        </a:p>
      </dgm:t>
    </dgm:pt>
    <dgm:pt modelId="{0E869159-9C1A-46E8-8B6E-1572CA144A10}" type="sibTrans" cxnId="{6AB36AD5-55DF-41C6-BDD0-59F31656470F}">
      <dgm:prSet/>
      <dgm:spPr/>
      <dgm:t>
        <a:bodyPr/>
        <a:lstStyle/>
        <a:p>
          <a:endParaRPr lang="ru-RU" sz="2200" b="0">
            <a:solidFill>
              <a:schemeClr val="tx1"/>
            </a:solidFill>
          </a:endParaRPr>
        </a:p>
      </dgm:t>
    </dgm:pt>
    <dgm:pt modelId="{F6C1A0BB-250C-4CAC-BE02-732B7AA282CA}">
      <dgm:prSet phldrT="[Текст]" custT="1"/>
      <dgm:spPr/>
      <dgm:t>
        <a:bodyPr/>
        <a:lstStyle/>
        <a:p>
          <a:r>
            <a:rPr lang="ru-RU" sz="2800" b="0" dirty="0"/>
            <a:t>4. Закрытие  </a:t>
          </a:r>
          <a:r>
            <a:rPr lang="ru-RU" sz="2800" b="0" dirty="0" smtClean="0"/>
            <a:t>проекта, защита проекта</a:t>
          </a:r>
          <a:endParaRPr lang="ru-RU" sz="2800" b="0" dirty="0"/>
        </a:p>
      </dgm:t>
    </dgm:pt>
    <dgm:pt modelId="{ABCAFA8F-E94C-4D23-A194-EB1C237B40AE}" type="parTrans" cxnId="{01A16444-2C61-4A76-9656-5C82A4AC846E}">
      <dgm:prSet/>
      <dgm:spPr/>
      <dgm:t>
        <a:bodyPr/>
        <a:lstStyle/>
        <a:p>
          <a:endParaRPr lang="ru-RU" sz="2200" b="0">
            <a:solidFill>
              <a:schemeClr val="tx1"/>
            </a:solidFill>
          </a:endParaRPr>
        </a:p>
      </dgm:t>
    </dgm:pt>
    <dgm:pt modelId="{3A427D0E-F6A3-4534-8C3F-0D6FC2BA18EC}" type="sibTrans" cxnId="{01A16444-2C61-4A76-9656-5C82A4AC846E}">
      <dgm:prSet/>
      <dgm:spPr/>
      <dgm:t>
        <a:bodyPr/>
        <a:lstStyle/>
        <a:p>
          <a:endParaRPr lang="ru-RU" sz="2200" b="0">
            <a:solidFill>
              <a:schemeClr val="tx1"/>
            </a:solidFill>
          </a:endParaRPr>
        </a:p>
      </dgm:t>
    </dgm:pt>
    <dgm:pt modelId="{92D99205-5DF9-447F-B4AF-121D4F98ACEF}" type="pres">
      <dgm:prSet presAssocID="{DBE35A39-2B92-492A-9C7C-3FA58FFD115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434CBBEF-7861-4DFA-B1EE-C844E4D01684}" type="pres">
      <dgm:prSet presAssocID="{DBE35A39-2B92-492A-9C7C-3FA58FFD1156}" presName="Name1" presStyleCnt="0"/>
      <dgm:spPr/>
    </dgm:pt>
    <dgm:pt modelId="{847FDC40-8E57-40EB-89E5-6596027D5FBB}" type="pres">
      <dgm:prSet presAssocID="{DBE35A39-2B92-492A-9C7C-3FA58FFD1156}" presName="cycle" presStyleCnt="0"/>
      <dgm:spPr/>
    </dgm:pt>
    <dgm:pt modelId="{45DD7A41-D5F7-43B4-A0CD-B61D342A57DF}" type="pres">
      <dgm:prSet presAssocID="{DBE35A39-2B92-492A-9C7C-3FA58FFD1156}" presName="srcNode" presStyleLbl="node1" presStyleIdx="0" presStyleCnt="4"/>
      <dgm:spPr/>
    </dgm:pt>
    <dgm:pt modelId="{B893E38F-E0D2-4462-B91F-317384EACAC5}" type="pres">
      <dgm:prSet presAssocID="{DBE35A39-2B92-492A-9C7C-3FA58FFD1156}" presName="conn" presStyleLbl="parChTrans1D2" presStyleIdx="0" presStyleCnt="1"/>
      <dgm:spPr/>
      <dgm:t>
        <a:bodyPr/>
        <a:lstStyle/>
        <a:p>
          <a:endParaRPr lang="ru-RU"/>
        </a:p>
      </dgm:t>
    </dgm:pt>
    <dgm:pt modelId="{B46CB961-6054-41A9-BFE6-8B598B36D5A4}" type="pres">
      <dgm:prSet presAssocID="{DBE35A39-2B92-492A-9C7C-3FA58FFD1156}" presName="extraNode" presStyleLbl="node1" presStyleIdx="0" presStyleCnt="4"/>
      <dgm:spPr/>
    </dgm:pt>
    <dgm:pt modelId="{69DA6C09-2C1E-48F2-9DCC-8A5D0BB0C81F}" type="pres">
      <dgm:prSet presAssocID="{DBE35A39-2B92-492A-9C7C-3FA58FFD1156}" presName="dstNode" presStyleLbl="node1" presStyleIdx="0" presStyleCnt="4"/>
      <dgm:spPr/>
    </dgm:pt>
    <dgm:pt modelId="{2AA5D201-E733-4142-B4A8-658DE061A019}" type="pres">
      <dgm:prSet presAssocID="{9BB6AF58-841D-4DD8-8D34-FEBF5BD8C0E0}" presName="text_1" presStyleLbl="node1" presStyleIdx="0" presStyleCnt="4" custLinFactNeighborX="840" custLinFactNeighborY="-64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216CA3-FCBD-45F9-9D39-1F6E34998DE7}" type="pres">
      <dgm:prSet presAssocID="{9BB6AF58-841D-4DD8-8D34-FEBF5BD8C0E0}" presName="accent_1" presStyleCnt="0"/>
      <dgm:spPr/>
    </dgm:pt>
    <dgm:pt modelId="{8CF0F423-DE7A-464A-BF74-AA4F0ACB8A33}" type="pres">
      <dgm:prSet presAssocID="{9BB6AF58-841D-4DD8-8D34-FEBF5BD8C0E0}" presName="accentRepeatNode" presStyleLbl="solidFgAcc1" presStyleIdx="0" presStyleCnt="4" custLinFactNeighborX="-8694" custLinFactNeighborY="4278"/>
      <dgm:spPr/>
    </dgm:pt>
    <dgm:pt modelId="{4882148B-922C-403D-9D13-FE7BA9ED6BCE}" type="pres">
      <dgm:prSet presAssocID="{0AA4D14D-A534-4761-84B6-C88A949AF0E6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4EB1A1-56E6-4AD4-9E96-30279E026BBE}" type="pres">
      <dgm:prSet presAssocID="{0AA4D14D-A534-4761-84B6-C88A949AF0E6}" presName="accent_2" presStyleCnt="0"/>
      <dgm:spPr/>
    </dgm:pt>
    <dgm:pt modelId="{5EB00EA8-AFC2-48FE-ADA0-8D21D700108C}" type="pres">
      <dgm:prSet presAssocID="{0AA4D14D-A534-4761-84B6-C88A949AF0E6}" presName="accentRepeatNode" presStyleLbl="solidFgAcc1" presStyleIdx="1" presStyleCnt="4"/>
      <dgm:spPr/>
    </dgm:pt>
    <dgm:pt modelId="{43201AF0-75E8-4360-982C-BE01D77A82A3}" type="pres">
      <dgm:prSet presAssocID="{401AC2AD-D738-40F4-9069-3AC99D3922CD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20B080-1C3E-4ADB-B338-224EE6794530}" type="pres">
      <dgm:prSet presAssocID="{401AC2AD-D738-40F4-9069-3AC99D3922CD}" presName="accent_3" presStyleCnt="0"/>
      <dgm:spPr/>
    </dgm:pt>
    <dgm:pt modelId="{EB68B5C1-26E8-453E-9372-C10AB4CEAEAD}" type="pres">
      <dgm:prSet presAssocID="{401AC2AD-D738-40F4-9069-3AC99D3922CD}" presName="accentRepeatNode" presStyleLbl="solidFgAcc1" presStyleIdx="2" presStyleCnt="4"/>
      <dgm:spPr/>
    </dgm:pt>
    <dgm:pt modelId="{54454AE3-CF89-4A36-A543-5713F9BE64F1}" type="pres">
      <dgm:prSet presAssocID="{F6C1A0BB-250C-4CAC-BE02-732B7AA282CA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433897-3BF2-4A05-AC11-EA668716F9A1}" type="pres">
      <dgm:prSet presAssocID="{F6C1A0BB-250C-4CAC-BE02-732B7AA282CA}" presName="accent_4" presStyleCnt="0"/>
      <dgm:spPr/>
    </dgm:pt>
    <dgm:pt modelId="{2A0CC666-D46A-4C30-89F7-5DB3F607403F}" type="pres">
      <dgm:prSet presAssocID="{F6C1A0BB-250C-4CAC-BE02-732B7AA282CA}" presName="accentRepeatNode" presStyleLbl="solidFgAcc1" presStyleIdx="3" presStyleCnt="4"/>
      <dgm:spPr/>
    </dgm:pt>
  </dgm:ptLst>
  <dgm:cxnLst>
    <dgm:cxn modelId="{4332A392-6A17-4A99-9D7D-F54BE0CD4366}" type="presOf" srcId="{0AA4D14D-A534-4761-84B6-C88A949AF0E6}" destId="{4882148B-922C-403D-9D13-FE7BA9ED6BCE}" srcOrd="0" destOrd="0" presId="urn:microsoft.com/office/officeart/2008/layout/VerticalCurvedList"/>
    <dgm:cxn modelId="{7B030EE5-FBA5-400C-AF0D-3B335F0D77C2}" srcId="{DBE35A39-2B92-492A-9C7C-3FA58FFD1156}" destId="{0AA4D14D-A534-4761-84B6-C88A949AF0E6}" srcOrd="1" destOrd="0" parTransId="{DA9607AB-119B-4742-B681-4A4CCB9457BD}" sibTransId="{B19BD81A-D29C-431A-A0EB-8D5306229FF4}"/>
    <dgm:cxn modelId="{47C0964A-3870-4A21-8E75-F8064A4A766F}" type="presOf" srcId="{9BB6AF58-841D-4DD8-8D34-FEBF5BD8C0E0}" destId="{2AA5D201-E733-4142-B4A8-658DE061A019}" srcOrd="0" destOrd="0" presId="urn:microsoft.com/office/officeart/2008/layout/VerticalCurvedList"/>
    <dgm:cxn modelId="{CE733D02-ED86-4F0C-9991-45E26AA8BE99}" type="presOf" srcId="{1C59E1E6-D86B-4D95-AB27-8462DA6524C5}" destId="{B893E38F-E0D2-4462-B91F-317384EACAC5}" srcOrd="0" destOrd="0" presId="urn:microsoft.com/office/officeart/2008/layout/VerticalCurvedList"/>
    <dgm:cxn modelId="{F6F11933-39A0-4A28-A99C-CED6044BF6BC}" type="presOf" srcId="{401AC2AD-D738-40F4-9069-3AC99D3922CD}" destId="{43201AF0-75E8-4360-982C-BE01D77A82A3}" srcOrd="0" destOrd="0" presId="urn:microsoft.com/office/officeart/2008/layout/VerticalCurvedList"/>
    <dgm:cxn modelId="{01A16444-2C61-4A76-9656-5C82A4AC846E}" srcId="{DBE35A39-2B92-492A-9C7C-3FA58FFD1156}" destId="{F6C1A0BB-250C-4CAC-BE02-732B7AA282CA}" srcOrd="3" destOrd="0" parTransId="{ABCAFA8F-E94C-4D23-A194-EB1C237B40AE}" sibTransId="{3A427D0E-F6A3-4534-8C3F-0D6FC2BA18EC}"/>
    <dgm:cxn modelId="{D270B3F5-3EE8-4759-8D33-6C6C3A0612D7}" srcId="{DBE35A39-2B92-492A-9C7C-3FA58FFD1156}" destId="{9BB6AF58-841D-4DD8-8D34-FEBF5BD8C0E0}" srcOrd="0" destOrd="0" parTransId="{BA2ECD3F-B35C-479E-A2FD-B5DA22D01D1C}" sibTransId="{1C59E1E6-D86B-4D95-AB27-8462DA6524C5}"/>
    <dgm:cxn modelId="{046DDAEF-6C13-48BC-87B9-8E437B5F3A35}" type="presOf" srcId="{DBE35A39-2B92-492A-9C7C-3FA58FFD1156}" destId="{92D99205-5DF9-447F-B4AF-121D4F98ACEF}" srcOrd="0" destOrd="0" presId="urn:microsoft.com/office/officeart/2008/layout/VerticalCurvedList"/>
    <dgm:cxn modelId="{1B2EC2C5-E95A-4073-8D73-3FC07C793634}" type="presOf" srcId="{F6C1A0BB-250C-4CAC-BE02-732B7AA282CA}" destId="{54454AE3-CF89-4A36-A543-5713F9BE64F1}" srcOrd="0" destOrd="0" presId="urn:microsoft.com/office/officeart/2008/layout/VerticalCurvedList"/>
    <dgm:cxn modelId="{6AB36AD5-55DF-41C6-BDD0-59F31656470F}" srcId="{DBE35A39-2B92-492A-9C7C-3FA58FFD1156}" destId="{401AC2AD-D738-40F4-9069-3AC99D3922CD}" srcOrd="2" destOrd="0" parTransId="{5AC0CB57-11F4-402C-919B-6D5325937C1B}" sibTransId="{0E869159-9C1A-46E8-8B6E-1572CA144A10}"/>
    <dgm:cxn modelId="{E45F8989-C091-4F8F-A57A-F82D2B36FA39}" type="presParOf" srcId="{92D99205-5DF9-447F-B4AF-121D4F98ACEF}" destId="{434CBBEF-7861-4DFA-B1EE-C844E4D01684}" srcOrd="0" destOrd="0" presId="urn:microsoft.com/office/officeart/2008/layout/VerticalCurvedList"/>
    <dgm:cxn modelId="{6448B940-AFC9-44D9-B6B3-43ADD3AFD94B}" type="presParOf" srcId="{434CBBEF-7861-4DFA-B1EE-C844E4D01684}" destId="{847FDC40-8E57-40EB-89E5-6596027D5FBB}" srcOrd="0" destOrd="0" presId="urn:microsoft.com/office/officeart/2008/layout/VerticalCurvedList"/>
    <dgm:cxn modelId="{3CE1088C-357F-4FD3-A8B7-320337B6C268}" type="presParOf" srcId="{847FDC40-8E57-40EB-89E5-6596027D5FBB}" destId="{45DD7A41-D5F7-43B4-A0CD-B61D342A57DF}" srcOrd="0" destOrd="0" presId="urn:microsoft.com/office/officeart/2008/layout/VerticalCurvedList"/>
    <dgm:cxn modelId="{B2740DEA-F61F-46F4-B1F9-B3C77421D87F}" type="presParOf" srcId="{847FDC40-8E57-40EB-89E5-6596027D5FBB}" destId="{B893E38F-E0D2-4462-B91F-317384EACAC5}" srcOrd="1" destOrd="0" presId="urn:microsoft.com/office/officeart/2008/layout/VerticalCurvedList"/>
    <dgm:cxn modelId="{00FCD9F2-64C2-420E-8DE5-69E99C596A84}" type="presParOf" srcId="{847FDC40-8E57-40EB-89E5-6596027D5FBB}" destId="{B46CB961-6054-41A9-BFE6-8B598B36D5A4}" srcOrd="2" destOrd="0" presId="urn:microsoft.com/office/officeart/2008/layout/VerticalCurvedList"/>
    <dgm:cxn modelId="{7015071D-BABE-4F67-8C8D-3119191D8DC9}" type="presParOf" srcId="{847FDC40-8E57-40EB-89E5-6596027D5FBB}" destId="{69DA6C09-2C1E-48F2-9DCC-8A5D0BB0C81F}" srcOrd="3" destOrd="0" presId="urn:microsoft.com/office/officeart/2008/layout/VerticalCurvedList"/>
    <dgm:cxn modelId="{70E3B106-79A6-4CAE-9C84-8BD649781DFF}" type="presParOf" srcId="{434CBBEF-7861-4DFA-B1EE-C844E4D01684}" destId="{2AA5D201-E733-4142-B4A8-658DE061A019}" srcOrd="1" destOrd="0" presId="urn:microsoft.com/office/officeart/2008/layout/VerticalCurvedList"/>
    <dgm:cxn modelId="{38581576-BFEB-4439-8590-2F21074283B9}" type="presParOf" srcId="{434CBBEF-7861-4DFA-B1EE-C844E4D01684}" destId="{61216CA3-FCBD-45F9-9D39-1F6E34998DE7}" srcOrd="2" destOrd="0" presId="urn:microsoft.com/office/officeart/2008/layout/VerticalCurvedList"/>
    <dgm:cxn modelId="{4D9D20AA-3520-4E1E-AEC9-0A5BEC86B66E}" type="presParOf" srcId="{61216CA3-FCBD-45F9-9D39-1F6E34998DE7}" destId="{8CF0F423-DE7A-464A-BF74-AA4F0ACB8A33}" srcOrd="0" destOrd="0" presId="urn:microsoft.com/office/officeart/2008/layout/VerticalCurvedList"/>
    <dgm:cxn modelId="{F611B5E2-0D28-4A41-82A0-A9BBF7BD7F25}" type="presParOf" srcId="{434CBBEF-7861-4DFA-B1EE-C844E4D01684}" destId="{4882148B-922C-403D-9D13-FE7BA9ED6BCE}" srcOrd="3" destOrd="0" presId="urn:microsoft.com/office/officeart/2008/layout/VerticalCurvedList"/>
    <dgm:cxn modelId="{F236FFCB-28EB-46AE-A31C-C0F3EB0B1E2E}" type="presParOf" srcId="{434CBBEF-7861-4DFA-B1EE-C844E4D01684}" destId="{C24EB1A1-56E6-4AD4-9E96-30279E026BBE}" srcOrd="4" destOrd="0" presId="urn:microsoft.com/office/officeart/2008/layout/VerticalCurvedList"/>
    <dgm:cxn modelId="{FDD3F8CA-DC5D-4F96-A0F8-2A31BFD7DF8F}" type="presParOf" srcId="{C24EB1A1-56E6-4AD4-9E96-30279E026BBE}" destId="{5EB00EA8-AFC2-48FE-ADA0-8D21D700108C}" srcOrd="0" destOrd="0" presId="urn:microsoft.com/office/officeart/2008/layout/VerticalCurvedList"/>
    <dgm:cxn modelId="{75D420B1-C6EA-43AB-8E87-AFFCE02B95B6}" type="presParOf" srcId="{434CBBEF-7861-4DFA-B1EE-C844E4D01684}" destId="{43201AF0-75E8-4360-982C-BE01D77A82A3}" srcOrd="5" destOrd="0" presId="urn:microsoft.com/office/officeart/2008/layout/VerticalCurvedList"/>
    <dgm:cxn modelId="{A6633EAA-17D5-4607-AC13-2A3F661428D2}" type="presParOf" srcId="{434CBBEF-7861-4DFA-B1EE-C844E4D01684}" destId="{0A20B080-1C3E-4ADB-B338-224EE6794530}" srcOrd="6" destOrd="0" presId="urn:microsoft.com/office/officeart/2008/layout/VerticalCurvedList"/>
    <dgm:cxn modelId="{55F22C23-3B53-4F25-BE37-6530CEF02AC4}" type="presParOf" srcId="{0A20B080-1C3E-4ADB-B338-224EE6794530}" destId="{EB68B5C1-26E8-453E-9372-C10AB4CEAEAD}" srcOrd="0" destOrd="0" presId="urn:microsoft.com/office/officeart/2008/layout/VerticalCurvedList"/>
    <dgm:cxn modelId="{BBD1DBCE-B815-4987-A9B4-B7B708263CE7}" type="presParOf" srcId="{434CBBEF-7861-4DFA-B1EE-C844E4D01684}" destId="{54454AE3-CF89-4A36-A543-5713F9BE64F1}" srcOrd="7" destOrd="0" presId="urn:microsoft.com/office/officeart/2008/layout/VerticalCurvedList"/>
    <dgm:cxn modelId="{EA3F30BF-E718-49B2-BB34-BD842460AE4B}" type="presParOf" srcId="{434CBBEF-7861-4DFA-B1EE-C844E4D01684}" destId="{F8433897-3BF2-4A05-AC11-EA668716F9A1}" srcOrd="8" destOrd="0" presId="urn:microsoft.com/office/officeart/2008/layout/VerticalCurvedList"/>
    <dgm:cxn modelId="{F924226F-B734-4F58-8D4C-666CBCA844C8}" type="presParOf" srcId="{F8433897-3BF2-4A05-AC11-EA668716F9A1}" destId="{2A0CC666-D46A-4C30-89F7-5DB3F607403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FB49AA-7BA1-4643-B5D2-014A9B84AE64}" type="doc">
      <dgm:prSet loTypeId="urn:microsoft.com/office/officeart/2005/8/layout/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4E9F014F-D6CD-4D93-B1D1-0352EDE2435B}">
      <dgm:prSet phldrT="[Текст]" custT="1"/>
      <dgm:spPr/>
      <dgm:t>
        <a:bodyPr/>
        <a:lstStyle/>
        <a:p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Бережливые технологии всегда направлены </a:t>
          </a:r>
          <a:r>
            <a:rPr lang="ru-RU" sz="16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оптимизацию процессов</a:t>
          </a:r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, сопровождающуюся  устранением потерь, сокращением времени протекания процесса, </a:t>
          </a:r>
          <a:r>
            <a:rPr lang="ru-RU" sz="16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увеличением ценности процесса для заказчика</a:t>
          </a:r>
        </a:p>
      </dgm:t>
    </dgm:pt>
    <dgm:pt modelId="{AFF6962F-9D06-4ECF-8E74-3CCDB6D0FB10}" type="parTrans" cxnId="{BF756490-236D-4A6B-A4EA-977B724BACC0}">
      <dgm:prSet/>
      <dgm:spPr/>
      <dgm:t>
        <a:bodyPr/>
        <a:lstStyle/>
        <a:p>
          <a:endParaRPr lang="ru-RU"/>
        </a:p>
      </dgm:t>
    </dgm:pt>
    <dgm:pt modelId="{42BDE667-2C8B-41E3-A48D-36F44E7DB0EB}" type="sibTrans" cxnId="{BF756490-236D-4A6B-A4EA-977B724BACC0}">
      <dgm:prSet/>
      <dgm:spPr/>
      <dgm:t>
        <a:bodyPr/>
        <a:lstStyle/>
        <a:p>
          <a:endParaRPr lang="ru-RU"/>
        </a:p>
      </dgm:t>
    </dgm:pt>
    <dgm:pt modelId="{E6AC4E25-ACDF-4B20-B90A-C215C14B7C04}">
      <dgm:prSet phldrT="[Текст]" custT="1"/>
      <dgm:spPr/>
      <dgm:t>
        <a:bodyPr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Направление оптимизации должно быть </a:t>
          </a:r>
          <a:r>
            <a:rPr lang="ru-RU" sz="1400" b="1" u="sng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четким и конкретным</a:t>
          </a:r>
          <a:r>
            <a:rPr lang="ru-RU" sz="1400" b="1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. Название проекта должно  характеризовать оптимизируемый процесс  («Оптимизация процесса поиска помещений в школе», «Сокращение времени подготовки к занятию по изобразительной деятельности», «Совершенствование процесса приема документов на зачисление в детский сад», «Оптимизация процесса </a:t>
          </a:r>
          <a:r>
            <a:rPr lang="ru-RU" sz="1600" b="1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календарного планирования в детском саду»)</a:t>
          </a:r>
        </a:p>
      </dgm:t>
    </dgm:pt>
    <dgm:pt modelId="{4DFD50C1-150B-4AC9-8958-501F930B330C}" type="parTrans" cxnId="{12D6C0CB-55F9-42D7-A2D1-79BB7462DA6C}">
      <dgm:prSet/>
      <dgm:spPr/>
      <dgm:t>
        <a:bodyPr/>
        <a:lstStyle/>
        <a:p>
          <a:endParaRPr lang="ru-RU"/>
        </a:p>
      </dgm:t>
    </dgm:pt>
    <dgm:pt modelId="{6AD095CA-CA0C-46D7-AEDB-3510DC7E869F}" type="sibTrans" cxnId="{12D6C0CB-55F9-42D7-A2D1-79BB7462DA6C}">
      <dgm:prSet/>
      <dgm:spPr/>
      <dgm:t>
        <a:bodyPr/>
        <a:lstStyle/>
        <a:p>
          <a:endParaRPr lang="ru-RU"/>
        </a:p>
      </dgm:t>
    </dgm:pt>
    <dgm:pt modelId="{764F6215-A65C-4C02-8312-FB92571DE93D}">
      <dgm:prSet phldrT="[Текст]" custT="1"/>
      <dgm:spPr/>
      <dgm:t>
        <a:bodyPr/>
        <a:lstStyle/>
        <a:p>
          <a:r>
            <a:rPr lang="ru-RU" sz="1600" b="1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Длительность оптимизационного проекта от начала разработки до закрепления результатов не должна превышать </a:t>
          </a:r>
          <a:r>
            <a:rPr lang="ru-RU" sz="1600" b="1" u="sng" kern="1200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6 месяцев.</a:t>
          </a:r>
        </a:p>
      </dgm:t>
    </dgm:pt>
    <dgm:pt modelId="{03941FBA-3F98-4B73-A7D2-2D1393DBCBE4}" type="parTrans" cxnId="{2B38F301-9E9E-499E-BA65-558C28DEFFD0}">
      <dgm:prSet/>
      <dgm:spPr/>
      <dgm:t>
        <a:bodyPr/>
        <a:lstStyle/>
        <a:p>
          <a:endParaRPr lang="ru-RU"/>
        </a:p>
      </dgm:t>
    </dgm:pt>
    <dgm:pt modelId="{1C77819B-844D-48D7-AB18-455E0E73002D}" type="sibTrans" cxnId="{2B38F301-9E9E-499E-BA65-558C28DEFFD0}">
      <dgm:prSet/>
      <dgm:spPr/>
      <dgm:t>
        <a:bodyPr/>
        <a:lstStyle/>
        <a:p>
          <a:endParaRPr lang="ru-RU"/>
        </a:p>
      </dgm:t>
    </dgm:pt>
    <dgm:pt modelId="{3024CCB1-5884-4CA1-8DF6-A8257027AAD9}" type="pres">
      <dgm:prSet presAssocID="{1AFB49AA-7BA1-4643-B5D2-014A9B84AE6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A1D3541-7127-4CCE-8CA9-809B394319CF}" type="pres">
      <dgm:prSet presAssocID="{4E9F014F-D6CD-4D93-B1D1-0352EDE2435B}" presName="parentLin" presStyleCnt="0"/>
      <dgm:spPr/>
    </dgm:pt>
    <dgm:pt modelId="{A44F8269-5021-4733-B2C5-2DE7C0F2F834}" type="pres">
      <dgm:prSet presAssocID="{4E9F014F-D6CD-4D93-B1D1-0352EDE2435B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EA465FDD-1CCF-4EEA-81C1-AB2E2E71A220}" type="pres">
      <dgm:prSet presAssocID="{4E9F014F-D6CD-4D93-B1D1-0352EDE2435B}" presName="parentText" presStyleLbl="node1" presStyleIdx="0" presStyleCnt="3" custScaleX="146432" custScaleY="188286" custLinFactNeighborX="-23123" custLinFactNeighborY="3136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2229F7-5165-4AF9-98BC-B4D6FA9A4B7E}" type="pres">
      <dgm:prSet presAssocID="{4E9F014F-D6CD-4D93-B1D1-0352EDE2435B}" presName="negativeSpace" presStyleCnt="0"/>
      <dgm:spPr/>
    </dgm:pt>
    <dgm:pt modelId="{B4BC41FC-7234-4B07-B06D-EC9E358E3152}" type="pres">
      <dgm:prSet presAssocID="{4E9F014F-D6CD-4D93-B1D1-0352EDE2435B}" presName="childText" presStyleLbl="conFgAcc1" presStyleIdx="0" presStyleCnt="3" custLinFactY="62235" custLinFactNeighborX="-58750" custLinFactNeighborY="100000">
        <dgm:presLayoutVars>
          <dgm:bulletEnabled val="1"/>
        </dgm:presLayoutVars>
      </dgm:prSet>
      <dgm:spPr/>
    </dgm:pt>
    <dgm:pt modelId="{0E51EBFB-73CB-40B9-A2C2-68031A84EB0C}" type="pres">
      <dgm:prSet presAssocID="{42BDE667-2C8B-41E3-A48D-36F44E7DB0EB}" presName="spaceBetweenRectangles" presStyleCnt="0"/>
      <dgm:spPr/>
    </dgm:pt>
    <dgm:pt modelId="{5E46ED86-EA67-45CA-95E0-FAA96D3DAAE6}" type="pres">
      <dgm:prSet presAssocID="{E6AC4E25-ACDF-4B20-B90A-C215C14B7C04}" presName="parentLin" presStyleCnt="0"/>
      <dgm:spPr/>
    </dgm:pt>
    <dgm:pt modelId="{44B50E1E-1124-4580-8447-9E4A5CFC1732}" type="pres">
      <dgm:prSet presAssocID="{E6AC4E25-ACDF-4B20-B90A-C215C14B7C04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933B60DA-9CE0-4359-8AF9-38A4BE2FCB20}" type="pres">
      <dgm:prSet presAssocID="{E6AC4E25-ACDF-4B20-B90A-C215C14B7C04}" presName="parentText" presStyleLbl="node1" presStyleIdx="1" presStyleCnt="3" custScaleX="161614" custScaleY="2604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D804A0-AAC1-4688-B305-68E917BAEB1B}" type="pres">
      <dgm:prSet presAssocID="{E6AC4E25-ACDF-4B20-B90A-C215C14B7C04}" presName="negativeSpace" presStyleCnt="0"/>
      <dgm:spPr/>
    </dgm:pt>
    <dgm:pt modelId="{FBDBD348-79EC-4B9B-8D2F-62CB829F3705}" type="pres">
      <dgm:prSet presAssocID="{E6AC4E25-ACDF-4B20-B90A-C215C14B7C04}" presName="childText" presStyleLbl="conFgAcc1" presStyleIdx="1" presStyleCnt="3" custLinFactNeighborX="467" custLinFactNeighborY="-7447">
        <dgm:presLayoutVars>
          <dgm:bulletEnabled val="1"/>
        </dgm:presLayoutVars>
      </dgm:prSet>
      <dgm:spPr/>
    </dgm:pt>
    <dgm:pt modelId="{C2105363-B65E-47E4-94C7-DEC8CC1385EF}" type="pres">
      <dgm:prSet presAssocID="{6AD095CA-CA0C-46D7-AEDB-3510DC7E869F}" presName="spaceBetweenRectangles" presStyleCnt="0"/>
      <dgm:spPr/>
    </dgm:pt>
    <dgm:pt modelId="{F40E3ED0-95F4-46F0-9D04-BE6A67F2E140}" type="pres">
      <dgm:prSet presAssocID="{764F6215-A65C-4C02-8312-FB92571DE93D}" presName="parentLin" presStyleCnt="0"/>
      <dgm:spPr/>
    </dgm:pt>
    <dgm:pt modelId="{1C44C2D2-306C-4904-A279-CCB32D15EF02}" type="pres">
      <dgm:prSet presAssocID="{764F6215-A65C-4C02-8312-FB92571DE93D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FCDCCA95-4894-448C-A79D-D8E0A2EA1221}" type="pres">
      <dgm:prSet presAssocID="{764F6215-A65C-4C02-8312-FB92571DE93D}" presName="parentText" presStyleLbl="node1" presStyleIdx="2" presStyleCnt="3" custScaleX="148882" custScaleY="73850" custLinFactNeighborX="5026" custLinFactNeighborY="-270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88753B-8F69-419D-B501-7BC6172EFC15}" type="pres">
      <dgm:prSet presAssocID="{764F6215-A65C-4C02-8312-FB92571DE93D}" presName="negativeSpace" presStyleCnt="0"/>
      <dgm:spPr/>
    </dgm:pt>
    <dgm:pt modelId="{5AE7064F-45FB-49E8-886F-2964DAD8AD53}" type="pres">
      <dgm:prSet presAssocID="{764F6215-A65C-4C02-8312-FB92571DE93D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BF756490-236D-4A6B-A4EA-977B724BACC0}" srcId="{1AFB49AA-7BA1-4643-B5D2-014A9B84AE64}" destId="{4E9F014F-D6CD-4D93-B1D1-0352EDE2435B}" srcOrd="0" destOrd="0" parTransId="{AFF6962F-9D06-4ECF-8E74-3CCDB6D0FB10}" sibTransId="{42BDE667-2C8B-41E3-A48D-36F44E7DB0EB}"/>
    <dgm:cxn modelId="{89B35BBD-27D7-4A73-B503-C87DEC03A1B9}" type="presOf" srcId="{764F6215-A65C-4C02-8312-FB92571DE93D}" destId="{1C44C2D2-306C-4904-A279-CCB32D15EF02}" srcOrd="0" destOrd="0" presId="urn:microsoft.com/office/officeart/2005/8/layout/list1"/>
    <dgm:cxn modelId="{12D6C0CB-55F9-42D7-A2D1-79BB7462DA6C}" srcId="{1AFB49AA-7BA1-4643-B5D2-014A9B84AE64}" destId="{E6AC4E25-ACDF-4B20-B90A-C215C14B7C04}" srcOrd="1" destOrd="0" parTransId="{4DFD50C1-150B-4AC9-8958-501F930B330C}" sibTransId="{6AD095CA-CA0C-46D7-AEDB-3510DC7E869F}"/>
    <dgm:cxn modelId="{238A07C1-8C62-4E68-9D46-5A0DC4549E0D}" type="presOf" srcId="{E6AC4E25-ACDF-4B20-B90A-C215C14B7C04}" destId="{933B60DA-9CE0-4359-8AF9-38A4BE2FCB20}" srcOrd="1" destOrd="0" presId="urn:microsoft.com/office/officeart/2005/8/layout/list1"/>
    <dgm:cxn modelId="{5C1596CF-E72B-4142-B51F-96A2596812D1}" type="presOf" srcId="{4E9F014F-D6CD-4D93-B1D1-0352EDE2435B}" destId="{EA465FDD-1CCF-4EEA-81C1-AB2E2E71A220}" srcOrd="1" destOrd="0" presId="urn:microsoft.com/office/officeart/2005/8/layout/list1"/>
    <dgm:cxn modelId="{5C6A08EA-FEAE-4068-B0F2-0A647724B6F2}" type="presOf" srcId="{E6AC4E25-ACDF-4B20-B90A-C215C14B7C04}" destId="{44B50E1E-1124-4580-8447-9E4A5CFC1732}" srcOrd="0" destOrd="0" presId="urn:microsoft.com/office/officeart/2005/8/layout/list1"/>
    <dgm:cxn modelId="{99A5B438-B0E2-4ECA-AF26-B9EE12594B25}" type="presOf" srcId="{1AFB49AA-7BA1-4643-B5D2-014A9B84AE64}" destId="{3024CCB1-5884-4CA1-8DF6-A8257027AAD9}" srcOrd="0" destOrd="0" presId="urn:microsoft.com/office/officeart/2005/8/layout/list1"/>
    <dgm:cxn modelId="{CB7BFF84-7F2D-4410-A47A-6F38878DC4BA}" type="presOf" srcId="{764F6215-A65C-4C02-8312-FB92571DE93D}" destId="{FCDCCA95-4894-448C-A79D-D8E0A2EA1221}" srcOrd="1" destOrd="0" presId="urn:microsoft.com/office/officeart/2005/8/layout/list1"/>
    <dgm:cxn modelId="{2B38F301-9E9E-499E-BA65-558C28DEFFD0}" srcId="{1AFB49AA-7BA1-4643-B5D2-014A9B84AE64}" destId="{764F6215-A65C-4C02-8312-FB92571DE93D}" srcOrd="2" destOrd="0" parTransId="{03941FBA-3F98-4B73-A7D2-2D1393DBCBE4}" sibTransId="{1C77819B-844D-48D7-AB18-455E0E73002D}"/>
    <dgm:cxn modelId="{1EDEFE1D-226C-48BD-AAB1-419ACDB46E8D}" type="presOf" srcId="{4E9F014F-D6CD-4D93-B1D1-0352EDE2435B}" destId="{A44F8269-5021-4733-B2C5-2DE7C0F2F834}" srcOrd="0" destOrd="0" presId="urn:microsoft.com/office/officeart/2005/8/layout/list1"/>
    <dgm:cxn modelId="{F632C647-30F4-4AD6-852B-E515E82C3999}" type="presParOf" srcId="{3024CCB1-5884-4CA1-8DF6-A8257027AAD9}" destId="{7A1D3541-7127-4CCE-8CA9-809B394319CF}" srcOrd="0" destOrd="0" presId="urn:microsoft.com/office/officeart/2005/8/layout/list1"/>
    <dgm:cxn modelId="{76863613-E99A-4014-A774-3CFA85B3B64E}" type="presParOf" srcId="{7A1D3541-7127-4CCE-8CA9-809B394319CF}" destId="{A44F8269-5021-4733-B2C5-2DE7C0F2F834}" srcOrd="0" destOrd="0" presId="urn:microsoft.com/office/officeart/2005/8/layout/list1"/>
    <dgm:cxn modelId="{3C3D24ED-4835-43B4-B792-F29929B486BE}" type="presParOf" srcId="{7A1D3541-7127-4CCE-8CA9-809B394319CF}" destId="{EA465FDD-1CCF-4EEA-81C1-AB2E2E71A220}" srcOrd="1" destOrd="0" presId="urn:microsoft.com/office/officeart/2005/8/layout/list1"/>
    <dgm:cxn modelId="{F8A8E31B-387D-47A9-BFD0-E94BC0199FA1}" type="presParOf" srcId="{3024CCB1-5884-4CA1-8DF6-A8257027AAD9}" destId="{A02229F7-5165-4AF9-98BC-B4D6FA9A4B7E}" srcOrd="1" destOrd="0" presId="urn:microsoft.com/office/officeart/2005/8/layout/list1"/>
    <dgm:cxn modelId="{F32F92AF-0C4D-4AD0-A943-4DBE06EA7B3E}" type="presParOf" srcId="{3024CCB1-5884-4CA1-8DF6-A8257027AAD9}" destId="{B4BC41FC-7234-4B07-B06D-EC9E358E3152}" srcOrd="2" destOrd="0" presId="urn:microsoft.com/office/officeart/2005/8/layout/list1"/>
    <dgm:cxn modelId="{940B68FD-6203-482A-AB27-279150369704}" type="presParOf" srcId="{3024CCB1-5884-4CA1-8DF6-A8257027AAD9}" destId="{0E51EBFB-73CB-40B9-A2C2-68031A84EB0C}" srcOrd="3" destOrd="0" presId="urn:microsoft.com/office/officeart/2005/8/layout/list1"/>
    <dgm:cxn modelId="{37CDFEAA-4615-49B0-91BA-4CCDAE844CE4}" type="presParOf" srcId="{3024CCB1-5884-4CA1-8DF6-A8257027AAD9}" destId="{5E46ED86-EA67-45CA-95E0-FAA96D3DAAE6}" srcOrd="4" destOrd="0" presId="urn:microsoft.com/office/officeart/2005/8/layout/list1"/>
    <dgm:cxn modelId="{7E9CDD36-9912-40A2-8727-797466A4B591}" type="presParOf" srcId="{5E46ED86-EA67-45CA-95E0-FAA96D3DAAE6}" destId="{44B50E1E-1124-4580-8447-9E4A5CFC1732}" srcOrd="0" destOrd="0" presId="urn:microsoft.com/office/officeart/2005/8/layout/list1"/>
    <dgm:cxn modelId="{1312F704-2305-4445-848F-46C987B294D9}" type="presParOf" srcId="{5E46ED86-EA67-45CA-95E0-FAA96D3DAAE6}" destId="{933B60DA-9CE0-4359-8AF9-38A4BE2FCB20}" srcOrd="1" destOrd="0" presId="urn:microsoft.com/office/officeart/2005/8/layout/list1"/>
    <dgm:cxn modelId="{4B4F8DAD-3BD7-4444-9272-AB5EC5954B19}" type="presParOf" srcId="{3024CCB1-5884-4CA1-8DF6-A8257027AAD9}" destId="{6BD804A0-AAC1-4688-B305-68E917BAEB1B}" srcOrd="5" destOrd="0" presId="urn:microsoft.com/office/officeart/2005/8/layout/list1"/>
    <dgm:cxn modelId="{75B333FD-3BBD-4E8B-9425-7EF7A14B0EB0}" type="presParOf" srcId="{3024CCB1-5884-4CA1-8DF6-A8257027AAD9}" destId="{FBDBD348-79EC-4B9B-8D2F-62CB829F3705}" srcOrd="6" destOrd="0" presId="urn:microsoft.com/office/officeart/2005/8/layout/list1"/>
    <dgm:cxn modelId="{EA3B4DE5-4AD5-4117-9AD9-874D4DAF82FF}" type="presParOf" srcId="{3024CCB1-5884-4CA1-8DF6-A8257027AAD9}" destId="{C2105363-B65E-47E4-94C7-DEC8CC1385EF}" srcOrd="7" destOrd="0" presId="urn:microsoft.com/office/officeart/2005/8/layout/list1"/>
    <dgm:cxn modelId="{2BE2B440-5CD3-4B15-A4B1-D2AD48EEBF2D}" type="presParOf" srcId="{3024CCB1-5884-4CA1-8DF6-A8257027AAD9}" destId="{F40E3ED0-95F4-46F0-9D04-BE6A67F2E140}" srcOrd="8" destOrd="0" presId="urn:microsoft.com/office/officeart/2005/8/layout/list1"/>
    <dgm:cxn modelId="{2FB2CB72-1BCE-46C1-9962-1AFFC01526DE}" type="presParOf" srcId="{F40E3ED0-95F4-46F0-9D04-BE6A67F2E140}" destId="{1C44C2D2-306C-4904-A279-CCB32D15EF02}" srcOrd="0" destOrd="0" presId="urn:microsoft.com/office/officeart/2005/8/layout/list1"/>
    <dgm:cxn modelId="{444A9785-4AFE-4068-B46F-7B62C66C746C}" type="presParOf" srcId="{F40E3ED0-95F4-46F0-9D04-BE6A67F2E140}" destId="{FCDCCA95-4894-448C-A79D-D8E0A2EA1221}" srcOrd="1" destOrd="0" presId="urn:microsoft.com/office/officeart/2005/8/layout/list1"/>
    <dgm:cxn modelId="{4667CCFC-C6F6-40B9-8131-DE824A80FEF2}" type="presParOf" srcId="{3024CCB1-5884-4CA1-8DF6-A8257027AAD9}" destId="{1588753B-8F69-419D-B501-7BC6172EFC15}" srcOrd="9" destOrd="0" presId="urn:microsoft.com/office/officeart/2005/8/layout/list1"/>
    <dgm:cxn modelId="{44B931CE-F4D4-46C6-9B92-3D6828155D6C}" type="presParOf" srcId="{3024CCB1-5884-4CA1-8DF6-A8257027AAD9}" destId="{5AE7064F-45FB-49E8-886F-2964DAD8AD5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CB03E80-FC4B-4B80-800C-9AE052C83760}" type="doc">
      <dgm:prSet loTypeId="urn:microsoft.com/office/officeart/2005/8/layout/chevron2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73960BD1-EF84-4B8E-8EA5-3B4EE3CDD474}">
      <dgm:prSet phldrT="[Текст]"/>
      <dgm:spPr/>
      <dgm:t>
        <a:bodyPr/>
        <a:lstStyle/>
        <a:p>
          <a:r>
            <a:rPr lang="ru-RU" dirty="0"/>
            <a:t>1.</a:t>
          </a:r>
        </a:p>
      </dgm:t>
    </dgm:pt>
    <dgm:pt modelId="{2E4E63B5-0F52-4DF3-ADBC-6063DEC99FB1}" type="parTrans" cxnId="{71AC2751-2730-4308-A82E-E42FC2108812}">
      <dgm:prSet/>
      <dgm:spPr/>
      <dgm:t>
        <a:bodyPr/>
        <a:lstStyle/>
        <a:p>
          <a:endParaRPr lang="ru-RU"/>
        </a:p>
      </dgm:t>
    </dgm:pt>
    <dgm:pt modelId="{B28653BF-A67E-46CD-A9A7-0FC2338F4414}" type="sibTrans" cxnId="{71AC2751-2730-4308-A82E-E42FC2108812}">
      <dgm:prSet/>
      <dgm:spPr/>
      <dgm:t>
        <a:bodyPr/>
        <a:lstStyle/>
        <a:p>
          <a:endParaRPr lang="ru-RU"/>
        </a:p>
      </dgm:t>
    </dgm:pt>
    <dgm:pt modelId="{AA17C4A7-AD7A-4069-8945-48240AFD3698}">
      <dgm:prSet phldrT="[Текст]" custT="1"/>
      <dgm:spPr>
        <a:ln>
          <a:solidFill>
            <a:srgbClr val="002060"/>
          </a:solidFill>
        </a:ln>
      </dgm:spPr>
      <dgm:t>
        <a:bodyPr/>
        <a:lstStyle/>
        <a:p>
          <a:pPr algn="just"/>
          <a:r>
            <a:rPr lang="ru-RU" sz="1800" b="1" dirty="0"/>
            <a:t>Оформление карточки проекта (определение руководителя проекта, рабочей группы, определение границ проекта, обоснование выбора…)</a:t>
          </a:r>
        </a:p>
      </dgm:t>
    </dgm:pt>
    <dgm:pt modelId="{C2FCD204-47D1-4692-9277-D5FEBEC8A6B5}" type="parTrans" cxnId="{9E8F3C12-127E-45A4-854F-B4AD0C4B5DF7}">
      <dgm:prSet/>
      <dgm:spPr/>
      <dgm:t>
        <a:bodyPr/>
        <a:lstStyle/>
        <a:p>
          <a:endParaRPr lang="ru-RU"/>
        </a:p>
      </dgm:t>
    </dgm:pt>
    <dgm:pt modelId="{1D176B09-E76F-4F8D-8742-7CA2BF086AE2}" type="sibTrans" cxnId="{9E8F3C12-127E-45A4-854F-B4AD0C4B5DF7}">
      <dgm:prSet/>
      <dgm:spPr/>
      <dgm:t>
        <a:bodyPr/>
        <a:lstStyle/>
        <a:p>
          <a:endParaRPr lang="ru-RU"/>
        </a:p>
      </dgm:t>
    </dgm:pt>
    <dgm:pt modelId="{0F47ECEF-A363-4CBB-AC29-5D720351062E}">
      <dgm:prSet phldrT="[Текст]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/>
            <a:t>2.</a:t>
          </a:r>
        </a:p>
      </dgm:t>
    </dgm:pt>
    <dgm:pt modelId="{E36C13DC-6873-458F-B046-9664FE079B5F}" type="parTrans" cxnId="{9919210E-EE8E-4D03-9662-4A6D72536F6D}">
      <dgm:prSet/>
      <dgm:spPr/>
      <dgm:t>
        <a:bodyPr/>
        <a:lstStyle/>
        <a:p>
          <a:endParaRPr lang="ru-RU"/>
        </a:p>
      </dgm:t>
    </dgm:pt>
    <dgm:pt modelId="{FA87687F-0B4F-47C8-9EF2-546A88DA48BC}" type="sibTrans" cxnId="{9919210E-EE8E-4D03-9662-4A6D72536F6D}">
      <dgm:prSet/>
      <dgm:spPr/>
      <dgm:t>
        <a:bodyPr/>
        <a:lstStyle/>
        <a:p>
          <a:endParaRPr lang="ru-RU"/>
        </a:p>
      </dgm:t>
    </dgm:pt>
    <dgm:pt modelId="{4FECAB39-DB2A-4CD8-8D0C-5ABA18F0B29D}">
      <dgm:prSet phldrT="[Текст]" custT="1"/>
      <dgm:spPr>
        <a:ln>
          <a:solidFill>
            <a:srgbClr val="002060"/>
          </a:solidFill>
        </a:ln>
      </dgm:spPr>
      <dgm:t>
        <a:bodyPr/>
        <a:lstStyle/>
        <a:p>
          <a:pPr algn="l"/>
          <a:r>
            <a:rPr lang="ru-RU" sz="1800" b="1" u="sng" dirty="0"/>
            <a:t>В </a:t>
          </a:r>
          <a:r>
            <a:rPr lang="ru-RU" sz="1800" b="1" u="sng" dirty="0" smtClean="0"/>
            <a:t>о вторник   </a:t>
          </a:r>
          <a:r>
            <a:rPr lang="ru-RU" sz="1800" b="1" dirty="0"/>
            <a:t>с 09.00 по 1</a:t>
          </a:r>
          <a:r>
            <a:rPr lang="en-US" sz="1800" b="1" dirty="0"/>
            <a:t>1</a:t>
          </a:r>
          <a:r>
            <a:rPr lang="ru-RU" sz="1800" b="1" dirty="0"/>
            <a:t>.00- консультация по заполнению (если есть вопросы) по ссылке </a:t>
          </a:r>
          <a:r>
            <a:rPr lang="ru-RU" sz="1800" b="1" dirty="0" smtClean="0"/>
            <a:t>ПОО. </a:t>
          </a:r>
          <a:r>
            <a:rPr lang="ru-RU" sz="1800" b="1" dirty="0"/>
            <a:t>Не позднее </a:t>
          </a:r>
          <a:r>
            <a:rPr lang="ru-RU" sz="1800" b="1" dirty="0" smtClean="0"/>
            <a:t>11.</a:t>
          </a:r>
          <a:r>
            <a:rPr lang="en-US" sz="1800" b="1" dirty="0"/>
            <a:t>00</a:t>
          </a:r>
          <a:r>
            <a:rPr lang="ru-RU" sz="1800" b="1" dirty="0"/>
            <a:t> предоставление карточки проекта на эл. почту </a:t>
          </a:r>
          <a:r>
            <a:rPr lang="en-US" sz="1800" b="1" dirty="0"/>
            <a:t>beretta_72</a:t>
          </a:r>
          <a:r>
            <a:rPr lang="en-US" sz="1800" b="1" i="0" dirty="0"/>
            <a:t>@mail.ru</a:t>
          </a:r>
          <a:r>
            <a:rPr lang="ru-RU" sz="1800" b="1" i="0" dirty="0"/>
            <a:t>   </a:t>
          </a:r>
          <a:r>
            <a:rPr lang="ru-RU" sz="1800" b="1" i="0" dirty="0">
              <a:solidFill>
                <a:srgbClr val="FF0000"/>
              </a:solidFill>
            </a:rPr>
            <a:t>тема письма: Карточка проекта , название </a:t>
          </a:r>
          <a:r>
            <a:rPr lang="ru-RU" sz="1800" b="1" i="0" dirty="0" smtClean="0">
              <a:solidFill>
                <a:srgbClr val="FF0000"/>
              </a:solidFill>
            </a:rPr>
            <a:t>ОО</a:t>
          </a:r>
          <a:r>
            <a:rPr lang="en-US" sz="1800" b="1" i="0" dirty="0" smtClean="0">
              <a:solidFill>
                <a:srgbClr val="FF0000"/>
              </a:solidFill>
            </a:rPr>
            <a:t> </a:t>
          </a:r>
          <a:endParaRPr lang="ru-RU" sz="1800" b="1" u="sng" dirty="0"/>
        </a:p>
      </dgm:t>
    </dgm:pt>
    <dgm:pt modelId="{4B175AF3-B6B2-4FBF-A5F2-160C886B8911}" type="parTrans" cxnId="{DE4A85B4-F5BE-4BDF-B82E-F7E963849506}">
      <dgm:prSet/>
      <dgm:spPr/>
      <dgm:t>
        <a:bodyPr/>
        <a:lstStyle/>
        <a:p>
          <a:endParaRPr lang="ru-RU"/>
        </a:p>
      </dgm:t>
    </dgm:pt>
    <dgm:pt modelId="{0E96C212-3046-48C3-94EA-CC35CE3A125D}" type="sibTrans" cxnId="{DE4A85B4-F5BE-4BDF-B82E-F7E963849506}">
      <dgm:prSet/>
      <dgm:spPr/>
      <dgm:t>
        <a:bodyPr/>
        <a:lstStyle/>
        <a:p>
          <a:endParaRPr lang="ru-RU"/>
        </a:p>
      </dgm:t>
    </dgm:pt>
    <dgm:pt modelId="{6FF970BB-1E75-4980-9E54-0822CF09FF8B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>
              <a:solidFill>
                <a:schemeClr val="bg1"/>
              </a:solidFill>
            </a:rPr>
            <a:t>3.</a:t>
          </a:r>
        </a:p>
      </dgm:t>
    </dgm:pt>
    <dgm:pt modelId="{39F46B76-5019-4DDC-8C4A-7E88E848CF02}" type="parTrans" cxnId="{2439DA08-AF7A-4392-8C32-7D2EB6D78CB0}">
      <dgm:prSet/>
      <dgm:spPr/>
      <dgm:t>
        <a:bodyPr/>
        <a:lstStyle/>
        <a:p>
          <a:endParaRPr lang="ru-RU"/>
        </a:p>
      </dgm:t>
    </dgm:pt>
    <dgm:pt modelId="{1781C695-CB1F-48C7-905D-D12602688150}" type="sibTrans" cxnId="{2439DA08-AF7A-4392-8C32-7D2EB6D78CB0}">
      <dgm:prSet/>
      <dgm:spPr/>
      <dgm:t>
        <a:bodyPr/>
        <a:lstStyle/>
        <a:p>
          <a:endParaRPr lang="ru-RU"/>
        </a:p>
      </dgm:t>
    </dgm:pt>
    <dgm:pt modelId="{45E2EF74-62BC-4DBC-83FF-CC5C532E62B8}">
      <dgm:prSet phldrT="[Текст]"/>
      <dgm:spPr>
        <a:ln>
          <a:solidFill>
            <a:srgbClr val="002060"/>
          </a:solidFill>
        </a:ln>
      </dgm:spPr>
      <dgm:t>
        <a:bodyPr/>
        <a:lstStyle/>
        <a:p>
          <a:r>
            <a:rPr lang="ru-RU" b="1" dirty="0" smtClean="0"/>
            <a:t>Через месяц после курсов предоставление </a:t>
          </a:r>
          <a:r>
            <a:rPr lang="ru-RU" b="1" dirty="0"/>
            <a:t>карточки </a:t>
          </a:r>
          <a:r>
            <a:rPr lang="ru-RU" b="1" dirty="0" smtClean="0"/>
            <a:t>проекта, который будете реально реализовывать  в УМЦ ЧИРПО (</a:t>
          </a:r>
          <a:r>
            <a:rPr lang="en-US" b="1" dirty="0" smtClean="0"/>
            <a:t>beretta_72@mail</a:t>
          </a:r>
          <a:r>
            <a:rPr lang="ru-RU" b="1" dirty="0" smtClean="0"/>
            <a:t>.</a:t>
          </a:r>
          <a:r>
            <a:rPr lang="en-US" b="1" dirty="0" err="1" smtClean="0"/>
            <a:t>ru</a:t>
          </a:r>
          <a:endParaRPr lang="ru-RU" b="1" dirty="0"/>
        </a:p>
      </dgm:t>
    </dgm:pt>
    <dgm:pt modelId="{836AB906-B392-44C3-84BD-7697C4685EC8}" type="parTrans" cxnId="{D8334FF3-D4F7-4E47-B88C-BE0F2A308603}">
      <dgm:prSet/>
      <dgm:spPr/>
      <dgm:t>
        <a:bodyPr/>
        <a:lstStyle/>
        <a:p>
          <a:endParaRPr lang="ru-RU"/>
        </a:p>
      </dgm:t>
    </dgm:pt>
    <dgm:pt modelId="{F6A7E442-750A-4CC0-9E44-F38C1272C047}" type="sibTrans" cxnId="{D8334FF3-D4F7-4E47-B88C-BE0F2A308603}">
      <dgm:prSet/>
      <dgm:spPr/>
      <dgm:t>
        <a:bodyPr/>
        <a:lstStyle/>
        <a:p>
          <a:endParaRPr lang="ru-RU"/>
        </a:p>
      </dgm:t>
    </dgm:pt>
    <dgm:pt modelId="{717B3734-4F95-4BBB-8CFD-7E67D3E205C7}">
      <dgm:prSet phldrT="[Текст]"/>
      <dgm:spPr>
        <a:ln>
          <a:solidFill>
            <a:srgbClr val="002060"/>
          </a:solidFill>
        </a:ln>
      </dgm:spPr>
      <dgm:t>
        <a:bodyPr/>
        <a:lstStyle/>
        <a:p>
          <a:r>
            <a:rPr lang="ru-RU" b="1" dirty="0"/>
            <a:t>Реализация проекта в образовательной организации</a:t>
          </a:r>
        </a:p>
      </dgm:t>
    </dgm:pt>
    <dgm:pt modelId="{824BF92C-3CEB-452C-93CD-7C7140BFCA9A}" type="parTrans" cxnId="{DBED8A24-FB37-4001-AF5B-635E172C4526}">
      <dgm:prSet/>
      <dgm:spPr/>
      <dgm:t>
        <a:bodyPr/>
        <a:lstStyle/>
        <a:p>
          <a:endParaRPr lang="ru-RU"/>
        </a:p>
      </dgm:t>
    </dgm:pt>
    <dgm:pt modelId="{25C0FD93-9AC2-4EBA-AFAA-35AD9911E67F}" type="sibTrans" cxnId="{DBED8A24-FB37-4001-AF5B-635E172C4526}">
      <dgm:prSet/>
      <dgm:spPr/>
      <dgm:t>
        <a:bodyPr/>
        <a:lstStyle/>
        <a:p>
          <a:endParaRPr lang="ru-RU"/>
        </a:p>
      </dgm:t>
    </dgm:pt>
    <dgm:pt modelId="{A0C94679-4FE0-425E-8984-E2AE11ACBE9A}">
      <dgm:prSet phldrT="[Текст]"/>
      <dgm:spPr>
        <a:ln>
          <a:solidFill>
            <a:srgbClr val="002060"/>
          </a:solidFill>
        </a:ln>
      </dgm:spPr>
      <dgm:t>
        <a:bodyPr/>
        <a:lstStyle/>
        <a:p>
          <a:pPr algn="just"/>
          <a:endParaRPr lang="ru-RU" sz="900" b="1" dirty="0">
            <a:solidFill>
              <a:srgbClr val="FF0000"/>
            </a:solidFill>
          </a:endParaRPr>
        </a:p>
      </dgm:t>
    </dgm:pt>
    <dgm:pt modelId="{52D86350-1096-47DC-B133-63E6A3E270F2}" type="parTrans" cxnId="{E15A7423-0D11-4E8A-A923-000762DEF968}">
      <dgm:prSet/>
      <dgm:spPr/>
      <dgm:t>
        <a:bodyPr/>
        <a:lstStyle/>
        <a:p>
          <a:endParaRPr lang="ru-RU"/>
        </a:p>
      </dgm:t>
    </dgm:pt>
    <dgm:pt modelId="{0A40F5EC-3833-4DB5-B115-C20822CBC48B}" type="sibTrans" cxnId="{E15A7423-0D11-4E8A-A923-000762DEF968}">
      <dgm:prSet/>
      <dgm:spPr/>
      <dgm:t>
        <a:bodyPr/>
        <a:lstStyle/>
        <a:p>
          <a:endParaRPr lang="ru-RU"/>
        </a:p>
      </dgm:t>
    </dgm:pt>
    <dgm:pt modelId="{B63F40B9-4F39-4F49-877B-D9D5FF880271}">
      <dgm:prSet phldrT="[Текст]" custT="1"/>
      <dgm:spPr>
        <a:ln>
          <a:solidFill>
            <a:srgbClr val="002060"/>
          </a:solidFill>
        </a:ln>
      </dgm:spPr>
      <dgm:t>
        <a:bodyPr/>
        <a:lstStyle/>
        <a:p>
          <a:pPr algn="just"/>
          <a:r>
            <a:rPr lang="ru-RU" sz="1800" b="1" dirty="0">
              <a:solidFill>
                <a:schemeClr val="tx2"/>
              </a:solidFill>
            </a:rPr>
            <a:t>Через 3 неделе можно забрать удостоверение в 416 кабинете ЧИРПО (Учебный отдел, время работы 8.30-12.30, 13.00-17.00 </a:t>
          </a:r>
          <a:r>
            <a:rPr lang="ru-RU" sz="1800" b="1" dirty="0" err="1">
              <a:solidFill>
                <a:schemeClr val="tx2"/>
              </a:solidFill>
            </a:rPr>
            <a:t>пн</a:t>
          </a:r>
          <a:r>
            <a:rPr lang="ru-RU" sz="1800" b="1" dirty="0">
              <a:solidFill>
                <a:schemeClr val="tx2"/>
              </a:solidFill>
            </a:rPr>
            <a:t>- </a:t>
          </a:r>
          <a:r>
            <a:rPr lang="ru-RU" sz="1800" b="1" dirty="0" err="1">
              <a:solidFill>
                <a:schemeClr val="tx2"/>
              </a:solidFill>
            </a:rPr>
            <a:t>пт</a:t>
          </a:r>
          <a:r>
            <a:rPr lang="ru-RU" sz="1800" b="1" dirty="0">
              <a:solidFill>
                <a:schemeClr val="tx2"/>
              </a:solidFill>
            </a:rPr>
            <a:t>) Если забираете не вы лично, то удостоверение выдают по доверенности</a:t>
          </a:r>
        </a:p>
      </dgm:t>
    </dgm:pt>
    <dgm:pt modelId="{BB97D53E-6F71-4E47-B8D2-9F5E76E442DC}" type="parTrans" cxnId="{F7700AD1-B15A-41DF-8E0D-5756F3AC86CD}">
      <dgm:prSet/>
      <dgm:spPr/>
      <dgm:t>
        <a:bodyPr/>
        <a:lstStyle/>
        <a:p>
          <a:endParaRPr lang="ru-RU"/>
        </a:p>
      </dgm:t>
    </dgm:pt>
    <dgm:pt modelId="{41121DCB-E49B-49A5-9F65-221AA7427A7B}" type="sibTrans" cxnId="{F7700AD1-B15A-41DF-8E0D-5756F3AC86CD}">
      <dgm:prSet/>
      <dgm:spPr/>
      <dgm:t>
        <a:bodyPr/>
        <a:lstStyle/>
        <a:p>
          <a:endParaRPr lang="ru-RU"/>
        </a:p>
      </dgm:t>
    </dgm:pt>
    <dgm:pt modelId="{70006C2C-9D2E-4D35-B9FC-E7E1F5F461A6}" type="pres">
      <dgm:prSet presAssocID="{9CB03E80-FC4B-4B80-800C-9AE052C8376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3125E0D-1C2C-4D5E-8FCC-754E355C45D9}" type="pres">
      <dgm:prSet presAssocID="{73960BD1-EF84-4B8E-8EA5-3B4EE3CDD474}" presName="composite" presStyleCnt="0"/>
      <dgm:spPr/>
    </dgm:pt>
    <dgm:pt modelId="{B697C04B-92A5-4968-A739-92E8616891A7}" type="pres">
      <dgm:prSet presAssocID="{73960BD1-EF84-4B8E-8EA5-3B4EE3CDD474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F77554-F3B6-454D-A214-E9E1E5CA88E9}" type="pres">
      <dgm:prSet presAssocID="{73960BD1-EF84-4B8E-8EA5-3B4EE3CDD474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1A6942-759F-4850-92B4-B69A94C9ED02}" type="pres">
      <dgm:prSet presAssocID="{B28653BF-A67E-46CD-A9A7-0FC2338F4414}" presName="sp" presStyleCnt="0"/>
      <dgm:spPr/>
    </dgm:pt>
    <dgm:pt modelId="{0F56090D-A997-4B43-BABD-E90FAC78A59A}" type="pres">
      <dgm:prSet presAssocID="{0F47ECEF-A363-4CBB-AC29-5D720351062E}" presName="composite" presStyleCnt="0"/>
      <dgm:spPr/>
    </dgm:pt>
    <dgm:pt modelId="{C72F2683-7DE6-4FF8-A140-A10ED1DDACC3}" type="pres">
      <dgm:prSet presAssocID="{0F47ECEF-A363-4CBB-AC29-5D720351062E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B5CC35-600F-4604-A022-9BD5398D0C4D}" type="pres">
      <dgm:prSet presAssocID="{0F47ECEF-A363-4CBB-AC29-5D720351062E}" presName="descendantText" presStyleLbl="alignAcc1" presStyleIdx="1" presStyleCnt="3" custScaleY="2997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581C59-BA70-4E42-97FA-CB127D9881F9}" type="pres">
      <dgm:prSet presAssocID="{FA87687F-0B4F-47C8-9EF2-546A88DA48BC}" presName="sp" presStyleCnt="0"/>
      <dgm:spPr/>
    </dgm:pt>
    <dgm:pt modelId="{8D3B2EAF-E6D5-433D-A85B-9D1B3728FDC4}" type="pres">
      <dgm:prSet presAssocID="{6FF970BB-1E75-4980-9E54-0822CF09FF8B}" presName="composite" presStyleCnt="0"/>
      <dgm:spPr/>
    </dgm:pt>
    <dgm:pt modelId="{D3FA862A-137C-4728-8253-0ADA038959A9}" type="pres">
      <dgm:prSet presAssocID="{6FF970BB-1E75-4980-9E54-0822CF09FF8B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D81B5C-B0B8-422B-B2BB-BC296150D0E4}" type="pres">
      <dgm:prSet presAssocID="{6FF970BB-1E75-4980-9E54-0822CF09FF8B}" presName="descendantText" presStyleLbl="alignAcc1" presStyleIdx="2" presStyleCnt="3" custScaleY="1475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AC2751-2730-4308-A82E-E42FC2108812}" srcId="{9CB03E80-FC4B-4B80-800C-9AE052C83760}" destId="{73960BD1-EF84-4B8E-8EA5-3B4EE3CDD474}" srcOrd="0" destOrd="0" parTransId="{2E4E63B5-0F52-4DF3-ADBC-6063DEC99FB1}" sibTransId="{B28653BF-A67E-46CD-A9A7-0FC2338F4414}"/>
    <dgm:cxn modelId="{E7C602A0-0FFD-4D72-93BF-99D792CED092}" type="presOf" srcId="{9CB03E80-FC4B-4B80-800C-9AE052C83760}" destId="{70006C2C-9D2E-4D35-B9FC-E7E1F5F461A6}" srcOrd="0" destOrd="0" presId="urn:microsoft.com/office/officeart/2005/8/layout/chevron2"/>
    <dgm:cxn modelId="{CCCBB773-51EB-44B6-A5F4-E5B5CA1D3861}" type="presOf" srcId="{A0C94679-4FE0-425E-8984-E2AE11ACBE9A}" destId="{94B5CC35-600F-4604-A022-9BD5398D0C4D}" srcOrd="0" destOrd="2" presId="urn:microsoft.com/office/officeart/2005/8/layout/chevron2"/>
    <dgm:cxn modelId="{71BC2318-0B35-4B98-8845-ABB6D99AA10E}" type="presOf" srcId="{0F47ECEF-A363-4CBB-AC29-5D720351062E}" destId="{C72F2683-7DE6-4FF8-A140-A10ED1DDACC3}" srcOrd="0" destOrd="0" presId="urn:microsoft.com/office/officeart/2005/8/layout/chevron2"/>
    <dgm:cxn modelId="{FD8D75A4-DC09-4B79-A62A-498D88C7B997}" type="presOf" srcId="{4FECAB39-DB2A-4CD8-8D0C-5ABA18F0B29D}" destId="{94B5CC35-600F-4604-A022-9BD5398D0C4D}" srcOrd="0" destOrd="0" presId="urn:microsoft.com/office/officeart/2005/8/layout/chevron2"/>
    <dgm:cxn modelId="{1EF0EA43-7ACE-4B9C-93B8-5C727CA93B04}" type="presOf" srcId="{45E2EF74-62BC-4DBC-83FF-CC5C532E62B8}" destId="{F3D81B5C-B0B8-422B-B2BB-BC296150D0E4}" srcOrd="0" destOrd="0" presId="urn:microsoft.com/office/officeart/2005/8/layout/chevron2"/>
    <dgm:cxn modelId="{7527FAE0-79D0-47D6-BF8C-E6E2C2E88B60}" type="presOf" srcId="{73960BD1-EF84-4B8E-8EA5-3B4EE3CDD474}" destId="{B697C04B-92A5-4968-A739-92E8616891A7}" srcOrd="0" destOrd="0" presId="urn:microsoft.com/office/officeart/2005/8/layout/chevron2"/>
    <dgm:cxn modelId="{2D06652C-D0F4-4906-BE19-5D6B4DD22CA2}" type="presOf" srcId="{B63F40B9-4F39-4F49-877B-D9D5FF880271}" destId="{94B5CC35-600F-4604-A022-9BD5398D0C4D}" srcOrd="0" destOrd="1" presId="urn:microsoft.com/office/officeart/2005/8/layout/chevron2"/>
    <dgm:cxn modelId="{798B4F77-B472-41F8-874B-DC78B3637F8C}" type="presOf" srcId="{6FF970BB-1E75-4980-9E54-0822CF09FF8B}" destId="{D3FA862A-137C-4728-8253-0ADA038959A9}" srcOrd="0" destOrd="0" presId="urn:microsoft.com/office/officeart/2005/8/layout/chevron2"/>
    <dgm:cxn modelId="{0F222D61-F09D-442B-841D-9BA0F88872AB}" type="presOf" srcId="{AA17C4A7-AD7A-4069-8945-48240AFD3698}" destId="{65F77554-F3B6-454D-A214-E9E1E5CA88E9}" srcOrd="0" destOrd="0" presId="urn:microsoft.com/office/officeart/2005/8/layout/chevron2"/>
    <dgm:cxn modelId="{D8334FF3-D4F7-4E47-B88C-BE0F2A308603}" srcId="{6FF970BB-1E75-4980-9E54-0822CF09FF8B}" destId="{45E2EF74-62BC-4DBC-83FF-CC5C532E62B8}" srcOrd="0" destOrd="0" parTransId="{836AB906-B392-44C3-84BD-7697C4685EC8}" sibTransId="{F6A7E442-750A-4CC0-9E44-F38C1272C047}"/>
    <dgm:cxn modelId="{9E8F3C12-127E-45A4-854F-B4AD0C4B5DF7}" srcId="{73960BD1-EF84-4B8E-8EA5-3B4EE3CDD474}" destId="{AA17C4A7-AD7A-4069-8945-48240AFD3698}" srcOrd="0" destOrd="0" parTransId="{C2FCD204-47D1-4692-9277-D5FEBEC8A6B5}" sibTransId="{1D176B09-E76F-4F8D-8742-7CA2BF086AE2}"/>
    <dgm:cxn modelId="{DE4A85B4-F5BE-4BDF-B82E-F7E963849506}" srcId="{0F47ECEF-A363-4CBB-AC29-5D720351062E}" destId="{4FECAB39-DB2A-4CD8-8D0C-5ABA18F0B29D}" srcOrd="0" destOrd="0" parTransId="{4B175AF3-B6B2-4FBF-A5F2-160C886B8911}" sibTransId="{0E96C212-3046-48C3-94EA-CC35CE3A125D}"/>
    <dgm:cxn modelId="{2439DA08-AF7A-4392-8C32-7D2EB6D78CB0}" srcId="{9CB03E80-FC4B-4B80-800C-9AE052C83760}" destId="{6FF970BB-1E75-4980-9E54-0822CF09FF8B}" srcOrd="2" destOrd="0" parTransId="{39F46B76-5019-4DDC-8C4A-7E88E848CF02}" sibTransId="{1781C695-CB1F-48C7-905D-D12602688150}"/>
    <dgm:cxn modelId="{9919210E-EE8E-4D03-9662-4A6D72536F6D}" srcId="{9CB03E80-FC4B-4B80-800C-9AE052C83760}" destId="{0F47ECEF-A363-4CBB-AC29-5D720351062E}" srcOrd="1" destOrd="0" parTransId="{E36C13DC-6873-458F-B046-9664FE079B5F}" sibTransId="{FA87687F-0B4F-47C8-9EF2-546A88DA48BC}"/>
    <dgm:cxn modelId="{DBED8A24-FB37-4001-AF5B-635E172C4526}" srcId="{6FF970BB-1E75-4980-9E54-0822CF09FF8B}" destId="{717B3734-4F95-4BBB-8CFD-7E67D3E205C7}" srcOrd="1" destOrd="0" parTransId="{824BF92C-3CEB-452C-93CD-7C7140BFCA9A}" sibTransId="{25C0FD93-9AC2-4EBA-AFAA-35AD9911E67F}"/>
    <dgm:cxn modelId="{0A47BACD-7235-47A6-B78D-0B04EE97F2DC}" type="presOf" srcId="{717B3734-4F95-4BBB-8CFD-7E67D3E205C7}" destId="{F3D81B5C-B0B8-422B-B2BB-BC296150D0E4}" srcOrd="0" destOrd="1" presId="urn:microsoft.com/office/officeart/2005/8/layout/chevron2"/>
    <dgm:cxn modelId="{F7700AD1-B15A-41DF-8E0D-5756F3AC86CD}" srcId="{0F47ECEF-A363-4CBB-AC29-5D720351062E}" destId="{B63F40B9-4F39-4F49-877B-D9D5FF880271}" srcOrd="1" destOrd="0" parTransId="{BB97D53E-6F71-4E47-B8D2-9F5E76E442DC}" sibTransId="{41121DCB-E49B-49A5-9F65-221AA7427A7B}"/>
    <dgm:cxn modelId="{E15A7423-0D11-4E8A-A923-000762DEF968}" srcId="{0F47ECEF-A363-4CBB-AC29-5D720351062E}" destId="{A0C94679-4FE0-425E-8984-E2AE11ACBE9A}" srcOrd="2" destOrd="0" parTransId="{52D86350-1096-47DC-B133-63E6A3E270F2}" sibTransId="{0A40F5EC-3833-4DB5-B115-C20822CBC48B}"/>
    <dgm:cxn modelId="{75390CB2-431D-42E4-BFD5-B7B28F161088}" type="presParOf" srcId="{70006C2C-9D2E-4D35-B9FC-E7E1F5F461A6}" destId="{53125E0D-1C2C-4D5E-8FCC-754E355C45D9}" srcOrd="0" destOrd="0" presId="urn:microsoft.com/office/officeart/2005/8/layout/chevron2"/>
    <dgm:cxn modelId="{99C14D57-690A-4F9B-8F04-1095DD6680F5}" type="presParOf" srcId="{53125E0D-1C2C-4D5E-8FCC-754E355C45D9}" destId="{B697C04B-92A5-4968-A739-92E8616891A7}" srcOrd="0" destOrd="0" presId="urn:microsoft.com/office/officeart/2005/8/layout/chevron2"/>
    <dgm:cxn modelId="{227C2A6C-1F1E-4C69-BCFC-D524C3C7D10E}" type="presParOf" srcId="{53125E0D-1C2C-4D5E-8FCC-754E355C45D9}" destId="{65F77554-F3B6-454D-A214-E9E1E5CA88E9}" srcOrd="1" destOrd="0" presId="urn:microsoft.com/office/officeart/2005/8/layout/chevron2"/>
    <dgm:cxn modelId="{087529BA-A3BB-47E9-AF3E-30B6757EF73D}" type="presParOf" srcId="{70006C2C-9D2E-4D35-B9FC-E7E1F5F461A6}" destId="{3C1A6942-759F-4850-92B4-B69A94C9ED02}" srcOrd="1" destOrd="0" presId="urn:microsoft.com/office/officeart/2005/8/layout/chevron2"/>
    <dgm:cxn modelId="{24792761-FA17-4C63-B7A1-E7B69E80EE68}" type="presParOf" srcId="{70006C2C-9D2E-4D35-B9FC-E7E1F5F461A6}" destId="{0F56090D-A997-4B43-BABD-E90FAC78A59A}" srcOrd="2" destOrd="0" presId="urn:microsoft.com/office/officeart/2005/8/layout/chevron2"/>
    <dgm:cxn modelId="{4B264388-BD9C-4FAA-80D6-64A6E7BB515E}" type="presParOf" srcId="{0F56090D-A997-4B43-BABD-E90FAC78A59A}" destId="{C72F2683-7DE6-4FF8-A140-A10ED1DDACC3}" srcOrd="0" destOrd="0" presId="urn:microsoft.com/office/officeart/2005/8/layout/chevron2"/>
    <dgm:cxn modelId="{1E306646-6636-4E81-8787-BC3DA4CF55A3}" type="presParOf" srcId="{0F56090D-A997-4B43-BABD-E90FAC78A59A}" destId="{94B5CC35-600F-4604-A022-9BD5398D0C4D}" srcOrd="1" destOrd="0" presId="urn:microsoft.com/office/officeart/2005/8/layout/chevron2"/>
    <dgm:cxn modelId="{2DCCD076-E52F-4568-9ECC-FA578F702C53}" type="presParOf" srcId="{70006C2C-9D2E-4D35-B9FC-E7E1F5F461A6}" destId="{96581C59-BA70-4E42-97FA-CB127D9881F9}" srcOrd="3" destOrd="0" presId="urn:microsoft.com/office/officeart/2005/8/layout/chevron2"/>
    <dgm:cxn modelId="{CE98D03D-A552-4BAF-BAE6-79F6F8DE84EA}" type="presParOf" srcId="{70006C2C-9D2E-4D35-B9FC-E7E1F5F461A6}" destId="{8D3B2EAF-E6D5-433D-A85B-9D1B3728FDC4}" srcOrd="4" destOrd="0" presId="urn:microsoft.com/office/officeart/2005/8/layout/chevron2"/>
    <dgm:cxn modelId="{A2559971-8FFD-4887-8D21-8A849BCBD9F1}" type="presParOf" srcId="{8D3B2EAF-E6D5-433D-A85B-9D1B3728FDC4}" destId="{D3FA862A-137C-4728-8253-0ADA038959A9}" srcOrd="0" destOrd="0" presId="urn:microsoft.com/office/officeart/2005/8/layout/chevron2"/>
    <dgm:cxn modelId="{F56501C8-D53F-44EC-BA04-C09E1CD42C20}" type="presParOf" srcId="{8D3B2EAF-E6D5-433D-A85B-9D1B3728FDC4}" destId="{F3D81B5C-B0B8-422B-B2BB-BC296150D0E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93E38F-E0D2-4462-B91F-317384EACAC5}">
      <dsp:nvSpPr>
        <dsp:cNvPr id="0" name=""/>
        <dsp:cNvSpPr/>
      </dsp:nvSpPr>
      <dsp:spPr>
        <a:xfrm>
          <a:off x="-4523644" y="-693661"/>
          <a:ext cx="5388840" cy="5388840"/>
        </a:xfrm>
        <a:prstGeom prst="blockArc">
          <a:avLst>
            <a:gd name="adj1" fmla="val 18900000"/>
            <a:gd name="adj2" fmla="val 2700000"/>
            <a:gd name="adj3" fmla="val 401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A5D201-E733-4142-B4A8-658DE061A019}">
      <dsp:nvSpPr>
        <dsp:cNvPr id="0" name=""/>
        <dsp:cNvSpPr/>
      </dsp:nvSpPr>
      <dsp:spPr>
        <a:xfrm>
          <a:off x="507392" y="267869"/>
          <a:ext cx="7297066" cy="61559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8627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0" kern="1200" dirty="0"/>
            <a:t>1. Открытие проекта</a:t>
          </a:r>
        </a:p>
      </dsp:txBody>
      <dsp:txXfrm>
        <a:off x="507392" y="267869"/>
        <a:ext cx="7297066" cy="615593"/>
      </dsp:txXfrm>
    </dsp:sp>
    <dsp:sp modelId="{8CF0F423-DE7A-464A-BF74-AA4F0ACB8A33}">
      <dsp:nvSpPr>
        <dsp:cNvPr id="0" name=""/>
        <dsp:cNvSpPr/>
      </dsp:nvSpPr>
      <dsp:spPr>
        <a:xfrm>
          <a:off x="1547" y="263606"/>
          <a:ext cx="769491" cy="76949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82148B-922C-403D-9D13-FE7BA9ED6BCE}">
      <dsp:nvSpPr>
        <dsp:cNvPr id="0" name=""/>
        <dsp:cNvSpPr/>
      </dsp:nvSpPr>
      <dsp:spPr>
        <a:xfrm>
          <a:off x="806126" y="1231187"/>
          <a:ext cx="6944132" cy="61559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8627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0" kern="1200"/>
            <a:t>2. Диагностика целевого состояния </a:t>
          </a:r>
          <a:endParaRPr lang="ru-RU" sz="2800" b="0" kern="1200" dirty="0"/>
        </a:p>
      </dsp:txBody>
      <dsp:txXfrm>
        <a:off x="806126" y="1231187"/>
        <a:ext cx="6944132" cy="615593"/>
      </dsp:txXfrm>
    </dsp:sp>
    <dsp:sp modelId="{5EB00EA8-AFC2-48FE-ADA0-8D21D700108C}">
      <dsp:nvSpPr>
        <dsp:cNvPr id="0" name=""/>
        <dsp:cNvSpPr/>
      </dsp:nvSpPr>
      <dsp:spPr>
        <a:xfrm>
          <a:off x="421380" y="1154237"/>
          <a:ext cx="769491" cy="76949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201AF0-75E8-4360-982C-BE01D77A82A3}">
      <dsp:nvSpPr>
        <dsp:cNvPr id="0" name=""/>
        <dsp:cNvSpPr/>
      </dsp:nvSpPr>
      <dsp:spPr>
        <a:xfrm>
          <a:off x="806126" y="2154737"/>
          <a:ext cx="6944132" cy="61559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8627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0" kern="1200" dirty="0"/>
            <a:t>3. Внедрение улучшений</a:t>
          </a:r>
        </a:p>
      </dsp:txBody>
      <dsp:txXfrm>
        <a:off x="806126" y="2154737"/>
        <a:ext cx="6944132" cy="615593"/>
      </dsp:txXfrm>
    </dsp:sp>
    <dsp:sp modelId="{EB68B5C1-26E8-453E-9372-C10AB4CEAEAD}">
      <dsp:nvSpPr>
        <dsp:cNvPr id="0" name=""/>
        <dsp:cNvSpPr/>
      </dsp:nvSpPr>
      <dsp:spPr>
        <a:xfrm>
          <a:off x="421380" y="2077788"/>
          <a:ext cx="769491" cy="76949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454AE3-CF89-4A36-A543-5713F9BE64F1}">
      <dsp:nvSpPr>
        <dsp:cNvPr id="0" name=""/>
        <dsp:cNvSpPr/>
      </dsp:nvSpPr>
      <dsp:spPr>
        <a:xfrm>
          <a:off x="453192" y="3078287"/>
          <a:ext cx="7297066" cy="61559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8627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0" kern="1200" dirty="0"/>
            <a:t>4. Закрытие  </a:t>
          </a:r>
          <a:r>
            <a:rPr lang="ru-RU" sz="2800" b="0" kern="1200" dirty="0" smtClean="0"/>
            <a:t>проекта, защита проекта</a:t>
          </a:r>
          <a:endParaRPr lang="ru-RU" sz="2800" b="0" kern="1200" dirty="0"/>
        </a:p>
      </dsp:txBody>
      <dsp:txXfrm>
        <a:off x="453192" y="3078287"/>
        <a:ext cx="7297066" cy="615593"/>
      </dsp:txXfrm>
    </dsp:sp>
    <dsp:sp modelId="{2A0CC666-D46A-4C30-89F7-5DB3F607403F}">
      <dsp:nvSpPr>
        <dsp:cNvPr id="0" name=""/>
        <dsp:cNvSpPr/>
      </dsp:nvSpPr>
      <dsp:spPr>
        <a:xfrm>
          <a:off x="68446" y="3001338"/>
          <a:ext cx="769491" cy="76949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BC41FC-7234-4B07-B06D-EC9E358E3152}">
      <dsp:nvSpPr>
        <dsp:cNvPr id="0" name=""/>
        <dsp:cNvSpPr/>
      </dsp:nvSpPr>
      <dsp:spPr>
        <a:xfrm>
          <a:off x="0" y="1209184"/>
          <a:ext cx="6635386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465FDD-1CCF-4EEA-81C1-AB2E2E71A220}">
      <dsp:nvSpPr>
        <dsp:cNvPr id="0" name=""/>
        <dsp:cNvSpPr/>
      </dsp:nvSpPr>
      <dsp:spPr>
        <a:xfrm>
          <a:off x="237120" y="208882"/>
          <a:ext cx="6323205" cy="105605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561" tIns="0" rIns="175561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Бережливые технологии всегда направлены </a:t>
          </a:r>
          <a:r>
            <a:rPr lang="ru-RU" sz="1600" b="1" u="sng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оптимизацию процессов</a:t>
          </a: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сопровождающуюся  устранением потерь, сокращением времени протекания процесса, </a:t>
          </a:r>
          <a:r>
            <a:rPr lang="ru-RU" sz="1600" b="1" u="sng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увеличением ценности процесса для заказчика</a:t>
          </a:r>
        </a:p>
      </dsp:txBody>
      <dsp:txXfrm>
        <a:off x="288673" y="260435"/>
        <a:ext cx="6220099" cy="952952"/>
      </dsp:txXfrm>
    </dsp:sp>
    <dsp:sp modelId="{FBDBD348-79EC-4B9B-8D2F-62CB829F3705}">
      <dsp:nvSpPr>
        <dsp:cNvPr id="0" name=""/>
        <dsp:cNvSpPr/>
      </dsp:nvSpPr>
      <dsp:spPr>
        <a:xfrm>
          <a:off x="0" y="2562583"/>
          <a:ext cx="6635386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3B60DA-9CE0-4359-8AF9-38A4BE2FCB20}">
      <dsp:nvSpPr>
        <dsp:cNvPr id="0" name=""/>
        <dsp:cNvSpPr/>
      </dsp:nvSpPr>
      <dsp:spPr>
        <a:xfrm>
          <a:off x="280578" y="1390003"/>
          <a:ext cx="6348355" cy="14606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561" tIns="0" rIns="175561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Направление оптимизации должно быть </a:t>
          </a:r>
          <a:r>
            <a:rPr lang="ru-RU" sz="1400" b="1" u="sng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четким и конкретным</a:t>
          </a:r>
          <a:r>
            <a:rPr lang="ru-RU" sz="1400" b="1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. Название проекта должно  характеризовать оптимизируемый процесс  («Оптимизация процесса поиска помещений в школе», «Сокращение времени подготовки к занятию по изобразительной деятельности», «Совершенствование процесса приема документов на зачисление в детский сад», «Оптимизация процесса </a:t>
          </a:r>
          <a:r>
            <a:rPr lang="ru-RU" sz="1600" b="1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календарного планирования в детском саду»)</a:t>
          </a:r>
        </a:p>
      </dsp:txBody>
      <dsp:txXfrm>
        <a:off x="351882" y="1461307"/>
        <a:ext cx="6205747" cy="1318052"/>
      </dsp:txXfrm>
    </dsp:sp>
    <dsp:sp modelId="{5AE7064F-45FB-49E8-886F-2964DAD8AD53}">
      <dsp:nvSpPr>
        <dsp:cNvPr id="0" name=""/>
        <dsp:cNvSpPr/>
      </dsp:nvSpPr>
      <dsp:spPr>
        <a:xfrm>
          <a:off x="0" y="3285393"/>
          <a:ext cx="6635386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DCCA95-4894-448C-A79D-D8E0A2EA1221}">
      <dsp:nvSpPr>
        <dsp:cNvPr id="0" name=""/>
        <dsp:cNvSpPr/>
      </dsp:nvSpPr>
      <dsp:spPr>
        <a:xfrm>
          <a:off x="307683" y="3136435"/>
          <a:ext cx="6327703" cy="41420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561" tIns="0" rIns="175561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Длительность оптимизационного проекта от начала разработки до закрепления результатов не должна превышать </a:t>
          </a:r>
          <a:r>
            <a:rPr lang="ru-RU" sz="1600" b="1" u="sng" kern="1200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6 месяцев.</a:t>
          </a:r>
        </a:p>
      </dsp:txBody>
      <dsp:txXfrm>
        <a:off x="327903" y="3156655"/>
        <a:ext cx="6287263" cy="3737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7C04B-92A5-4968-A739-92E8616891A7}">
      <dsp:nvSpPr>
        <dsp:cNvPr id="0" name=""/>
        <dsp:cNvSpPr/>
      </dsp:nvSpPr>
      <dsp:spPr>
        <a:xfrm rot="5400000">
          <a:off x="-191491" y="229371"/>
          <a:ext cx="1276606" cy="893624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/>
            <a:t>1.</a:t>
          </a:r>
        </a:p>
      </dsp:txBody>
      <dsp:txXfrm rot="-5400000">
        <a:off x="0" y="484692"/>
        <a:ext cx="893624" cy="382982"/>
      </dsp:txXfrm>
    </dsp:sp>
    <dsp:sp modelId="{65F77554-F3B6-454D-A214-E9E1E5CA88E9}">
      <dsp:nvSpPr>
        <dsp:cNvPr id="0" name=""/>
        <dsp:cNvSpPr/>
      </dsp:nvSpPr>
      <dsp:spPr>
        <a:xfrm rot="5400000">
          <a:off x="4243226" y="-3311721"/>
          <a:ext cx="829794" cy="75289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/>
            <a:t>Оформление карточки проекта (определение руководителя проекта, рабочей группы, определение границ проекта, обоснование выбора…)</a:t>
          </a:r>
        </a:p>
      </dsp:txBody>
      <dsp:txXfrm rot="-5400000">
        <a:off x="893625" y="78387"/>
        <a:ext cx="7488491" cy="748780"/>
      </dsp:txXfrm>
    </dsp:sp>
    <dsp:sp modelId="{C72F2683-7DE6-4FF8-A140-A10ED1DDACC3}">
      <dsp:nvSpPr>
        <dsp:cNvPr id="0" name=""/>
        <dsp:cNvSpPr/>
      </dsp:nvSpPr>
      <dsp:spPr>
        <a:xfrm rot="5400000">
          <a:off x="-191491" y="2199203"/>
          <a:ext cx="1276606" cy="893624"/>
        </a:xfrm>
        <a:prstGeom prst="chevron">
          <a:avLst/>
        </a:prstGeom>
        <a:gradFill rotWithShape="1">
          <a:gsLst>
            <a:gs pos="0">
              <a:schemeClr val="accent2"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/>
            <a:t>2.</a:t>
          </a:r>
        </a:p>
      </dsp:txBody>
      <dsp:txXfrm rot="-5400000">
        <a:off x="0" y="2454524"/>
        <a:ext cx="893624" cy="382982"/>
      </dsp:txXfrm>
    </dsp:sp>
    <dsp:sp modelId="{94B5CC35-600F-4604-A022-9BD5398D0C4D}">
      <dsp:nvSpPr>
        <dsp:cNvPr id="0" name=""/>
        <dsp:cNvSpPr/>
      </dsp:nvSpPr>
      <dsp:spPr>
        <a:xfrm rot="5400000">
          <a:off x="3414382" y="-1341888"/>
          <a:ext cx="2487483" cy="75289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u="sng" kern="1200" dirty="0"/>
            <a:t>В </a:t>
          </a:r>
          <a:r>
            <a:rPr lang="ru-RU" sz="1800" b="1" u="sng" kern="1200" dirty="0" smtClean="0"/>
            <a:t>о вторник   </a:t>
          </a:r>
          <a:r>
            <a:rPr lang="ru-RU" sz="1800" b="1" kern="1200" dirty="0"/>
            <a:t>с 09.00 по 1</a:t>
          </a:r>
          <a:r>
            <a:rPr lang="en-US" sz="1800" b="1" kern="1200" dirty="0"/>
            <a:t>1</a:t>
          </a:r>
          <a:r>
            <a:rPr lang="ru-RU" sz="1800" b="1" kern="1200" dirty="0"/>
            <a:t>.00- консультация по заполнению (если есть вопросы) по ссылке </a:t>
          </a:r>
          <a:r>
            <a:rPr lang="ru-RU" sz="1800" b="1" kern="1200" dirty="0" smtClean="0"/>
            <a:t>ПОО. </a:t>
          </a:r>
          <a:r>
            <a:rPr lang="ru-RU" sz="1800" b="1" kern="1200" dirty="0"/>
            <a:t>Не позднее </a:t>
          </a:r>
          <a:r>
            <a:rPr lang="ru-RU" sz="1800" b="1" kern="1200" dirty="0" smtClean="0"/>
            <a:t>11.</a:t>
          </a:r>
          <a:r>
            <a:rPr lang="en-US" sz="1800" b="1" kern="1200" dirty="0"/>
            <a:t>00</a:t>
          </a:r>
          <a:r>
            <a:rPr lang="ru-RU" sz="1800" b="1" kern="1200" dirty="0"/>
            <a:t> предоставление карточки проекта на эл. почту </a:t>
          </a:r>
          <a:r>
            <a:rPr lang="en-US" sz="1800" b="1" kern="1200" dirty="0"/>
            <a:t>beretta_72</a:t>
          </a:r>
          <a:r>
            <a:rPr lang="en-US" sz="1800" b="1" i="0" kern="1200" dirty="0"/>
            <a:t>@mail.ru</a:t>
          </a:r>
          <a:r>
            <a:rPr lang="ru-RU" sz="1800" b="1" i="0" kern="1200" dirty="0"/>
            <a:t>   </a:t>
          </a:r>
          <a:r>
            <a:rPr lang="ru-RU" sz="1800" b="1" i="0" kern="1200" dirty="0">
              <a:solidFill>
                <a:srgbClr val="FF0000"/>
              </a:solidFill>
            </a:rPr>
            <a:t>тема письма: Карточка проекта , название </a:t>
          </a:r>
          <a:r>
            <a:rPr lang="ru-RU" sz="1800" b="1" i="0" kern="1200" dirty="0" smtClean="0">
              <a:solidFill>
                <a:srgbClr val="FF0000"/>
              </a:solidFill>
            </a:rPr>
            <a:t>ОО</a:t>
          </a:r>
          <a:r>
            <a:rPr lang="en-US" sz="1800" b="1" i="0" kern="1200" dirty="0" smtClean="0">
              <a:solidFill>
                <a:srgbClr val="FF0000"/>
              </a:solidFill>
            </a:rPr>
            <a:t> </a:t>
          </a:r>
          <a:endParaRPr lang="ru-RU" sz="1800" b="1" u="sng" kern="1200" dirty="0"/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>
              <a:solidFill>
                <a:schemeClr val="tx2"/>
              </a:solidFill>
            </a:rPr>
            <a:t>Через 3 неделе можно забрать удостоверение в 416 кабинете ЧИРПО (Учебный отдел, время работы 8.30-12.30, 13.00-17.00 </a:t>
          </a:r>
          <a:r>
            <a:rPr lang="ru-RU" sz="1800" b="1" kern="1200" dirty="0" err="1">
              <a:solidFill>
                <a:schemeClr val="tx2"/>
              </a:solidFill>
            </a:rPr>
            <a:t>пн</a:t>
          </a:r>
          <a:r>
            <a:rPr lang="ru-RU" sz="1800" b="1" kern="1200" dirty="0">
              <a:solidFill>
                <a:schemeClr val="tx2"/>
              </a:solidFill>
            </a:rPr>
            <a:t>- </a:t>
          </a:r>
          <a:r>
            <a:rPr lang="ru-RU" sz="1800" b="1" kern="1200" dirty="0" err="1">
              <a:solidFill>
                <a:schemeClr val="tx2"/>
              </a:solidFill>
            </a:rPr>
            <a:t>пт</a:t>
          </a:r>
          <a:r>
            <a:rPr lang="ru-RU" sz="1800" b="1" kern="1200" dirty="0">
              <a:solidFill>
                <a:schemeClr val="tx2"/>
              </a:solidFill>
            </a:rPr>
            <a:t>) Если забираете не вы лично, то удостоверение выдают по доверенности</a:t>
          </a:r>
        </a:p>
        <a:p>
          <a:pPr marL="57150" lvl="1" indent="-57150" algn="just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900" b="1" kern="1200" dirty="0">
            <a:solidFill>
              <a:srgbClr val="FF0000"/>
            </a:solidFill>
          </a:endParaRPr>
        </a:p>
      </dsp:txBody>
      <dsp:txXfrm rot="-5400000">
        <a:off x="893625" y="1300298"/>
        <a:ext cx="7407569" cy="2244625"/>
      </dsp:txXfrm>
    </dsp:sp>
    <dsp:sp modelId="{D3FA862A-137C-4728-8253-0ADA038959A9}">
      <dsp:nvSpPr>
        <dsp:cNvPr id="0" name=""/>
        <dsp:cNvSpPr/>
      </dsp:nvSpPr>
      <dsp:spPr>
        <a:xfrm rot="5400000">
          <a:off x="-191491" y="3919483"/>
          <a:ext cx="1276606" cy="893624"/>
        </a:xfrm>
        <a:prstGeom prst="chevron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>
              <a:solidFill>
                <a:schemeClr val="bg1"/>
              </a:solidFill>
            </a:rPr>
            <a:t>3.</a:t>
          </a:r>
        </a:p>
      </dsp:txBody>
      <dsp:txXfrm rot="-5400000">
        <a:off x="0" y="4174804"/>
        <a:ext cx="893624" cy="382982"/>
      </dsp:txXfrm>
    </dsp:sp>
    <dsp:sp modelId="{F3D81B5C-B0B8-422B-B2BB-BC296150D0E4}">
      <dsp:nvSpPr>
        <dsp:cNvPr id="0" name=""/>
        <dsp:cNvSpPr/>
      </dsp:nvSpPr>
      <dsp:spPr>
        <a:xfrm rot="5400000">
          <a:off x="4045967" y="378390"/>
          <a:ext cx="1224311" cy="75289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Через месяц после курсов предоставление </a:t>
          </a:r>
          <a:r>
            <a:rPr lang="ru-RU" sz="1600" b="1" kern="1200" dirty="0"/>
            <a:t>карточки </a:t>
          </a:r>
          <a:r>
            <a:rPr lang="ru-RU" sz="1600" b="1" kern="1200" dirty="0" smtClean="0"/>
            <a:t>проекта, который будете реально реализовывать  в УМЦ ЧИРПО (</a:t>
          </a:r>
          <a:r>
            <a:rPr lang="en-US" sz="1600" b="1" kern="1200" dirty="0" smtClean="0"/>
            <a:t>beretta_72@mail</a:t>
          </a:r>
          <a:r>
            <a:rPr lang="ru-RU" sz="1600" b="1" kern="1200" dirty="0" smtClean="0"/>
            <a:t>.</a:t>
          </a:r>
          <a:r>
            <a:rPr lang="en-US" sz="1600" b="1" kern="1200" dirty="0" err="1" smtClean="0"/>
            <a:t>ru</a:t>
          </a:r>
          <a:endParaRPr lang="ru-RU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/>
            <a:t>Реализация проекта в образовательной организации</a:t>
          </a:r>
        </a:p>
      </dsp:txBody>
      <dsp:txXfrm rot="-5400000">
        <a:off x="893624" y="3590499"/>
        <a:ext cx="7469232" cy="11047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39B5FB-6F98-F64F-AC02-32AD7E2FB166}" type="datetimeFigureOut">
              <a:rPr lang="en-US" smtClean="0"/>
              <a:pPr/>
              <a:t>2/25/2022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FF8346-7179-8F40-95AD-BD236CA121F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4060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EDD863-33C6-854E-959D-D98517C43B7A}" type="datetimeFigureOut">
              <a:rPr lang="en-US" smtClean="0"/>
              <a:pPr/>
              <a:t>2/25/2022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0A4A12-7E97-6B41-A77E-C635411915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0476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&#1087;&#1088;&#1086;&#1080;&#1079;&#1074;&#1086;&#1076;&#1080;&#1090;&#1077;&#1083;&#1100;&#1085;&#1086;&#1089;&#1090;&#1100;.&#1088;&#1092;/" TargetMode="Externa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98306" y="6356352"/>
            <a:ext cx="376985" cy="365125"/>
          </a:xfrm>
        </p:spPr>
        <p:txBody>
          <a:bodyPr/>
          <a:lstStyle>
            <a:lvl1pPr>
              <a:defRPr>
                <a:solidFill>
                  <a:srgbClr val="0B478D"/>
                </a:solidFill>
              </a:defRPr>
            </a:lvl1pPr>
          </a:lstStyle>
          <a:p>
            <a:fld id="{C33C34FD-A43B-634A-9B8C-9626670F7CE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051" name="Picture 3" descr="D:\ФЦК\плакаты\рт\рб2-32-32.jp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7007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24659" y="1789959"/>
            <a:ext cx="4578164" cy="2040934"/>
          </a:xfrm>
          <a:noFill/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200" b="1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r>
              <a:rPr lang="ru-RU" dirty="0"/>
              <a:t>ЗАГОЛОВОК ПРЕЗЕНТАЦИИ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24660" y="4235238"/>
            <a:ext cx="4578163" cy="778933"/>
          </a:xfrm>
          <a:noFill/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 презентации</a:t>
            </a:r>
            <a:endParaRPr lang="en-US" dirty="0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14" hasCustomPrompt="1"/>
          </p:nvPr>
        </p:nvSpPr>
        <p:spPr>
          <a:xfrm>
            <a:off x="523944" y="6297615"/>
            <a:ext cx="4578350" cy="423333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/>
            <a:r>
              <a:rPr lang="ru-RU" dirty="0"/>
              <a:t>Москва 2015</a:t>
            </a:r>
            <a:endParaRPr lang="en-US" dirty="0"/>
          </a:p>
        </p:txBody>
      </p:sp>
      <p:sp>
        <p:nvSpPr>
          <p:cNvPr id="19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523944" y="5402542"/>
            <a:ext cx="4578350" cy="7620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Докладчик</a:t>
            </a:r>
            <a:endParaRPr lang="en-US" dirty="0"/>
          </a:p>
        </p:txBody>
      </p:sp>
      <p:sp>
        <p:nvSpPr>
          <p:cNvPr id="10" name="Прямоугольник 9">
            <a:hlinkClick r:id="rId3"/>
          </p:cNvPr>
          <p:cNvSpPr/>
          <p:nvPr userDrawn="1"/>
        </p:nvSpPr>
        <p:spPr>
          <a:xfrm>
            <a:off x="6448692" y="6450156"/>
            <a:ext cx="206607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ru-RU" sz="1400" b="1" u="sng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производительность.рф</a:t>
            </a:r>
            <a:endParaRPr lang="ru-RU" sz="1400" b="1" u="sng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232756" y="465513"/>
            <a:ext cx="3325091" cy="13134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ФЦК\логотипы\фцк\логотип ФЦК-01.png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944" y="465513"/>
            <a:ext cx="3315970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917321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Контен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34000" indent="-234000">
              <a:buFont typeface="Arial" panose="020B0604020202020204" pitchFamily="34" charset="0"/>
              <a:buChar char="•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1143000" indent="-228600">
              <a:buFont typeface="Arial" panose="020B0604020202020204" pitchFamily="34" charset="0"/>
              <a:buChar char="•"/>
              <a:defRPr/>
            </a:lvl3pPr>
            <a:lvl4pPr marL="1600200" indent="-228600">
              <a:buFont typeface="Arial" panose="020B0604020202020204" pitchFamily="34" charset="0"/>
              <a:buChar char="•"/>
              <a:defRPr/>
            </a:lvl4pPr>
            <a:lvl5pPr marL="20574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ru-RU" dirty="0"/>
              <a:t>Вставить сюда текст/таблицу/диаграмму/картинку/</a:t>
            </a:r>
            <a:r>
              <a:rPr lang="en-US" dirty="0"/>
              <a:t>SmartArt</a:t>
            </a:r>
          </a:p>
          <a:p>
            <a:pPr lvl="1"/>
            <a:r>
              <a:rPr lang="en-US" dirty="0"/>
              <a:t>Level 2</a:t>
            </a:r>
            <a:endParaRPr lang="ru-RU" dirty="0"/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2972" y="6422856"/>
            <a:ext cx="2133600" cy="365125"/>
          </a:xfrm>
          <a:prstGeom prst="rect">
            <a:avLst/>
          </a:prstGeom>
        </p:spPr>
        <p:txBody>
          <a:bodyPr/>
          <a:lstStyle/>
          <a:p>
            <a:fld id="{C7578531-8B11-5D4A-82A1-A3A718B5958B}" type="datetime1">
              <a:rPr lang="ru-RU" smtClean="0"/>
              <a:pPr/>
              <a:t>25.02.2022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2285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C34FD-A43B-634A-9B8C-9626670F7C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744001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Контент с Колон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2"/>
            <a:ext cx="5270090" cy="4525963"/>
          </a:xfrm>
        </p:spPr>
        <p:txBody>
          <a:bodyPr/>
          <a:lstStyle/>
          <a:p>
            <a:pPr lvl="0"/>
            <a:r>
              <a:rPr lang="ru-RU" dirty="0"/>
              <a:t>Вставить сюда текст/таблицу/диаграмму/картинку/</a:t>
            </a:r>
            <a:r>
              <a:rPr lang="en-US" dirty="0"/>
              <a:t>SmartArt</a:t>
            </a:r>
          </a:p>
          <a:p>
            <a:pPr lvl="1"/>
            <a:r>
              <a:rPr lang="en-US" dirty="0"/>
              <a:t>Level 2</a:t>
            </a:r>
            <a:endParaRPr lang="ru-RU" dirty="0"/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2972" y="6422856"/>
            <a:ext cx="2133600" cy="365125"/>
          </a:xfrm>
          <a:prstGeom prst="rect">
            <a:avLst/>
          </a:prstGeom>
        </p:spPr>
        <p:txBody>
          <a:bodyPr/>
          <a:lstStyle/>
          <a:p>
            <a:fld id="{C7578531-8B11-5D4A-82A1-A3A718B5958B}" type="datetime1">
              <a:rPr lang="ru-RU" smtClean="0"/>
              <a:pPr/>
              <a:t>25.02.2022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2285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C34FD-A43B-634A-9B8C-9626670F7C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6"/>
          <p:cNvSpPr>
            <a:spLocks noGrp="1"/>
          </p:cNvSpPr>
          <p:nvPr>
            <p:ph sz="quarter" idx="4294967295" hasCustomPrompt="1"/>
          </p:nvPr>
        </p:nvSpPr>
        <p:spPr>
          <a:xfrm>
            <a:off x="5842000" y="1600202"/>
            <a:ext cx="2844799" cy="4525961"/>
          </a:xfrm>
          <a:prstGeom prst="round2DiagRect">
            <a:avLst/>
          </a:prstGeom>
          <a:solidFill>
            <a:schemeClr val="tx2">
              <a:lumMod val="20000"/>
              <a:lumOff val="80000"/>
            </a:schemeClr>
          </a:solidFill>
          <a:ln w="254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>
              <a:defRPr baseline="0"/>
            </a:lvl1pPr>
          </a:lstStyle>
          <a:p>
            <a:r>
              <a:rPr lang="ru-RU" sz="1600" dirty="0" err="1">
                <a:solidFill>
                  <a:srgbClr val="1F497D"/>
                </a:solidFill>
              </a:rPr>
              <a:t>Вставляь</a:t>
            </a:r>
            <a:r>
              <a:rPr lang="ru-RU" sz="1600" dirty="0">
                <a:solidFill>
                  <a:srgbClr val="1F497D"/>
                </a:solidFill>
              </a:rPr>
              <a:t> сюда текст/таблицу/диаграмму/картинку/</a:t>
            </a:r>
            <a:r>
              <a:rPr lang="en-US" sz="1600" dirty="0">
                <a:solidFill>
                  <a:srgbClr val="1F497D"/>
                </a:solidFill>
              </a:rPr>
              <a:t>SmartArt</a:t>
            </a:r>
          </a:p>
        </p:txBody>
      </p:sp>
    </p:spTree>
    <p:extLst>
      <p:ext uri="{BB962C8B-B14F-4D97-AF65-F5344CB8AC3E}">
        <p14:creationId xmlns:p14="http://schemas.microsoft.com/office/powerpoint/2010/main" val="167045111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C34FD-A43B-634A-9B8C-9626670F7CE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074" name="Picture 2" descr="D:\ФЦК\плакаты\рт\рб23w-35.jp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922"/>
            <a:ext cx="9144000" cy="683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16297" y="3481684"/>
            <a:ext cx="3523441" cy="239499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2800" b="1" cap="none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20503" y="2595808"/>
            <a:ext cx="3714157" cy="6273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Раздел</a:t>
            </a:r>
            <a:endParaRPr lang="en-US" dirty="0"/>
          </a:p>
        </p:txBody>
      </p:sp>
      <p:sp>
        <p:nvSpPr>
          <p:cNvPr id="20" name="Text Placeholder 26"/>
          <p:cNvSpPr>
            <a:spLocks noGrp="1"/>
          </p:cNvSpPr>
          <p:nvPr>
            <p:ph type="body" sz="quarter" idx="13" hasCustomPrompt="1"/>
          </p:nvPr>
        </p:nvSpPr>
        <p:spPr>
          <a:xfrm>
            <a:off x="629549" y="1475117"/>
            <a:ext cx="662397" cy="1806575"/>
          </a:xfrm>
        </p:spPr>
        <p:txBody>
          <a:bodyPr anchor="b">
            <a:normAutofit/>
          </a:bodyPr>
          <a:lstStyle>
            <a:lvl1pPr marL="0" indent="0" algn="r">
              <a:buNone/>
              <a:defRPr sz="840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4</a:t>
            </a:r>
            <a:endParaRPr lang="en-US" dirty="0"/>
          </a:p>
        </p:txBody>
      </p:sp>
      <p:pic>
        <p:nvPicPr>
          <p:cNvPr id="23" name="Picture 2" descr="D:\ФЦК\преза\обложка-2-31.jpg"/>
          <p:cNvPicPr>
            <a:picLocks noChangeAspect="1" noChangeArrowheads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5774" y="424068"/>
            <a:ext cx="2753140" cy="979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212584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 marL="0" indent="0">
              <a:buNone/>
              <a:defRPr sz="2200"/>
            </a:lvl1pPr>
            <a:lvl2pPr>
              <a:defRPr sz="1800" baseline="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Вставить сюда</a:t>
            </a:r>
            <a:r>
              <a:rPr lang="en-US" dirty="0"/>
              <a:t> </a:t>
            </a:r>
            <a:r>
              <a:rPr lang="ru-RU" dirty="0"/>
              <a:t>текст/таблицу/диаграмму/картинку/</a:t>
            </a:r>
            <a:r>
              <a:rPr lang="en-US" dirty="0"/>
              <a:t>SmartArt</a:t>
            </a:r>
            <a:endParaRPr lang="ru-RU" dirty="0"/>
          </a:p>
          <a:p>
            <a:pPr lvl="1"/>
            <a:r>
              <a:rPr lang="ru-RU" dirty="0"/>
              <a:t>Текст</a:t>
            </a:r>
            <a:r>
              <a:rPr lang="en-US" dirty="0"/>
              <a:t> L2</a:t>
            </a:r>
            <a:endParaRPr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 marL="0" indent="0">
              <a:buNone/>
              <a:defRPr sz="2200"/>
            </a:lvl1pPr>
            <a:lvl2pPr>
              <a:defRPr sz="18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Вставить сюда</a:t>
            </a:r>
            <a:r>
              <a:rPr lang="en-US" dirty="0"/>
              <a:t> </a:t>
            </a:r>
            <a:r>
              <a:rPr lang="ru-RU" dirty="0"/>
              <a:t>текст/таблицу/диаграмму/картинку/</a:t>
            </a:r>
            <a:r>
              <a:rPr lang="en-US" dirty="0"/>
              <a:t>SmartArt</a:t>
            </a:r>
            <a:endParaRPr lang="ru-RU" dirty="0"/>
          </a:p>
          <a:p>
            <a:pPr lvl="1"/>
            <a:r>
              <a:rPr lang="ru-RU" dirty="0"/>
              <a:t>Текст</a:t>
            </a:r>
            <a:r>
              <a:rPr lang="en-US" dirty="0"/>
              <a:t> L2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2972" y="6422856"/>
            <a:ext cx="2133600" cy="365125"/>
          </a:xfrm>
          <a:prstGeom prst="rect">
            <a:avLst/>
          </a:prstGeom>
        </p:spPr>
        <p:txBody>
          <a:bodyPr/>
          <a:lstStyle/>
          <a:p>
            <a:fld id="{3702AAF1-FD63-984B-92EB-82CC7AC2B7BF}" type="datetime1">
              <a:rPr lang="ru-RU" smtClean="0"/>
              <a:pPr/>
              <a:t>25.02.2022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2285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C34FD-A43B-634A-9B8C-9626670F7C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830252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артинка и Контен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 marL="0" indent="0">
              <a:buNone/>
              <a:defRPr sz="2200"/>
            </a:lvl1pPr>
            <a:lvl2pPr>
              <a:defRPr sz="18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Вставить сюда</a:t>
            </a:r>
            <a:r>
              <a:rPr lang="en-US" dirty="0"/>
              <a:t> </a:t>
            </a:r>
            <a:r>
              <a:rPr lang="ru-RU" dirty="0"/>
              <a:t>текст/таблицу/диаграмму/картинку/</a:t>
            </a:r>
            <a:r>
              <a:rPr lang="en-US" dirty="0"/>
              <a:t>SmartArt</a:t>
            </a:r>
            <a:endParaRPr lang="ru-RU" dirty="0"/>
          </a:p>
          <a:p>
            <a:pPr lvl="1"/>
            <a:r>
              <a:rPr lang="ru-RU" dirty="0"/>
              <a:t>Текст</a:t>
            </a:r>
            <a:r>
              <a:rPr lang="en-US" dirty="0"/>
              <a:t> L2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2972" y="6422856"/>
            <a:ext cx="2133600" cy="365125"/>
          </a:xfrm>
          <a:prstGeom prst="rect">
            <a:avLst/>
          </a:prstGeom>
        </p:spPr>
        <p:txBody>
          <a:bodyPr/>
          <a:lstStyle/>
          <a:p>
            <a:fld id="{3702AAF1-FD63-984B-92EB-82CC7AC2B7BF}" type="datetime1">
              <a:rPr lang="ru-RU" smtClean="0"/>
              <a:pPr/>
              <a:t>25.02.2022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2285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C34FD-A43B-634A-9B8C-9626670F7C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martArt Placeholder 8"/>
          <p:cNvSpPr>
            <a:spLocks noGrp="1"/>
          </p:cNvSpPr>
          <p:nvPr>
            <p:ph type="dgm" sz="quarter" idx="13"/>
          </p:nvPr>
        </p:nvSpPr>
        <p:spPr>
          <a:xfrm>
            <a:off x="457200" y="1600200"/>
            <a:ext cx="4065588" cy="452596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961608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rgbClr val="1F497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Подзаголовок 1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Вставить сюда</a:t>
            </a:r>
            <a:r>
              <a:rPr lang="en-US" dirty="0"/>
              <a:t> </a:t>
            </a:r>
            <a:r>
              <a:rPr lang="ru-RU" dirty="0"/>
              <a:t>текст/таблицу/диаграмму/картинку/</a:t>
            </a:r>
            <a:r>
              <a:rPr lang="en-US" dirty="0"/>
              <a:t>SmartArt</a:t>
            </a:r>
            <a:endParaRPr lang="ru-RU" dirty="0"/>
          </a:p>
          <a:p>
            <a:pPr lvl="1"/>
            <a:r>
              <a:rPr lang="ru-RU" dirty="0"/>
              <a:t>Текст</a:t>
            </a:r>
            <a:r>
              <a:rPr lang="en-US" dirty="0"/>
              <a:t> L2</a:t>
            </a:r>
            <a:endParaRPr lang="ru-R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F497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Подзаголовок 2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Вставить сюда</a:t>
            </a:r>
            <a:r>
              <a:rPr lang="en-US" dirty="0"/>
              <a:t> </a:t>
            </a:r>
            <a:r>
              <a:rPr lang="ru-RU" dirty="0"/>
              <a:t>текст/таблицу/диаграмму/картинку/</a:t>
            </a:r>
            <a:r>
              <a:rPr lang="en-US" dirty="0"/>
              <a:t>SmartArt</a:t>
            </a:r>
            <a:endParaRPr lang="ru-RU" dirty="0"/>
          </a:p>
          <a:p>
            <a:pPr lvl="1"/>
            <a:r>
              <a:rPr lang="ru-RU" dirty="0"/>
              <a:t>Текст</a:t>
            </a:r>
            <a:r>
              <a:rPr lang="en-US" dirty="0"/>
              <a:t> L2</a:t>
            </a:r>
            <a:endParaRPr lang="ru-RU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2972" y="6422856"/>
            <a:ext cx="2133600" cy="365125"/>
          </a:xfrm>
          <a:prstGeom prst="rect">
            <a:avLst/>
          </a:prstGeom>
        </p:spPr>
        <p:txBody>
          <a:bodyPr/>
          <a:lstStyle/>
          <a:p>
            <a:fld id="{C157F0C6-FBB5-DE42-8D65-FF1EC7286811}" type="datetime1">
              <a:rPr lang="ru-RU" smtClean="0"/>
              <a:pPr/>
              <a:t>25.02.2022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42285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C34FD-A43B-634A-9B8C-9626670F7CE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 flipH="1" flipV="1">
            <a:off x="422681" y="2180200"/>
            <a:ext cx="4074707" cy="1"/>
          </a:xfrm>
          <a:prstGeom prst="line">
            <a:avLst/>
          </a:prstGeom>
          <a:ln w="50800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 flipH="1">
            <a:off x="4645026" y="2185526"/>
            <a:ext cx="4041775" cy="0"/>
          </a:xfrm>
          <a:prstGeom prst="line">
            <a:avLst/>
          </a:prstGeom>
          <a:ln w="5080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6751118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е картинки и две по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392422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 baseline="0">
                <a:solidFill>
                  <a:srgbClr val="1F497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Название 1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6" y="392422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1F497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Название 2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2972" y="6422856"/>
            <a:ext cx="2133600" cy="365125"/>
          </a:xfrm>
          <a:prstGeom prst="rect">
            <a:avLst/>
          </a:prstGeom>
        </p:spPr>
        <p:txBody>
          <a:bodyPr/>
          <a:lstStyle/>
          <a:p>
            <a:fld id="{C157F0C6-FBB5-DE42-8D65-FF1EC7286811}" type="datetime1">
              <a:rPr lang="ru-RU" smtClean="0"/>
              <a:pPr/>
              <a:t>25.02.2022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42285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C34FD-A43B-634A-9B8C-9626670F7C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588182"/>
            <a:ext cx="4040188" cy="1697038"/>
          </a:xfrm>
        </p:spPr>
        <p:txBody>
          <a:bodyPr>
            <a:normAutofit/>
          </a:bodyPr>
          <a:lstStyle>
            <a:lvl1pPr marL="285750" indent="-285750">
              <a:buFont typeface="Arial"/>
              <a:buChar char="•"/>
              <a:defRPr sz="1600" baseline="0"/>
            </a:lvl1pPr>
          </a:lstStyle>
          <a:p>
            <a:pPr lvl="0"/>
            <a:r>
              <a:rPr lang="ru-RU" dirty="0"/>
              <a:t>Вставить сюда текст</a:t>
            </a:r>
            <a:endParaRPr lang="en-US" dirty="0"/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4645026" y="4588182"/>
            <a:ext cx="4040188" cy="1697038"/>
          </a:xfrm>
        </p:spPr>
        <p:txBody>
          <a:bodyPr>
            <a:normAutofit/>
          </a:bodyPr>
          <a:lstStyle>
            <a:lvl1pPr marL="285750" indent="-285750">
              <a:buFont typeface="Arial"/>
              <a:buChar char="•"/>
              <a:defRPr sz="1600" baseline="0"/>
            </a:lvl1pPr>
          </a:lstStyle>
          <a:p>
            <a:pPr lvl="0"/>
            <a:r>
              <a:rPr lang="ru-RU" dirty="0"/>
              <a:t>Вставить сюда текст</a:t>
            </a:r>
            <a:endParaRPr lang="en-US" dirty="0"/>
          </a:p>
        </p:txBody>
      </p:sp>
      <p:sp>
        <p:nvSpPr>
          <p:cNvPr id="16" name="SmartArt Placeholder 15"/>
          <p:cNvSpPr>
            <a:spLocks noGrp="1"/>
          </p:cNvSpPr>
          <p:nvPr>
            <p:ph type="dgm" sz="quarter" idx="15"/>
          </p:nvPr>
        </p:nvSpPr>
        <p:spPr>
          <a:xfrm>
            <a:off x="457200" y="1589088"/>
            <a:ext cx="4040188" cy="234315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SmartArt Placeholder 15"/>
          <p:cNvSpPr>
            <a:spLocks noGrp="1"/>
          </p:cNvSpPr>
          <p:nvPr>
            <p:ph type="dgm" sz="quarter" idx="16"/>
          </p:nvPr>
        </p:nvSpPr>
        <p:spPr>
          <a:xfrm>
            <a:off x="4646613" y="1589088"/>
            <a:ext cx="4040188" cy="23431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48945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2972" y="6422856"/>
            <a:ext cx="2133600" cy="365125"/>
          </a:xfrm>
          <a:prstGeom prst="rect">
            <a:avLst/>
          </a:prstGeom>
        </p:spPr>
        <p:txBody>
          <a:bodyPr/>
          <a:lstStyle/>
          <a:p>
            <a:fld id="{70898570-C27D-BA4E-A97A-0A24670BADEF}" type="datetime1">
              <a:rPr lang="ru-RU" smtClean="0"/>
              <a:pPr/>
              <a:t>25.02.2022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2285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C34FD-A43B-634A-9B8C-9626670F7C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125326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2972" y="6422856"/>
            <a:ext cx="2133600" cy="365125"/>
          </a:xfrm>
          <a:prstGeom prst="rect">
            <a:avLst/>
          </a:prstGeom>
        </p:spPr>
        <p:txBody>
          <a:bodyPr/>
          <a:lstStyle/>
          <a:p>
            <a:fld id="{EA7975B8-4A68-EA40-AD56-CA7AC6CD16E7}" type="datetime1">
              <a:rPr lang="ru-RU" smtClean="0"/>
              <a:pPr/>
              <a:t>25.02.2022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42285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C34FD-A43B-634A-9B8C-9626670F7C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892792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артинка и Контент 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1" y="1600202"/>
            <a:ext cx="5111750" cy="4525963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>
              <a:defRPr sz="1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Вставить сюда</a:t>
            </a:r>
            <a:r>
              <a:rPr lang="en-US" dirty="0"/>
              <a:t> </a:t>
            </a:r>
            <a:r>
              <a:rPr lang="ru-RU" dirty="0"/>
              <a:t>текст/таблицу/диаграмму/картинку/</a:t>
            </a:r>
            <a:r>
              <a:rPr lang="en-US" dirty="0"/>
              <a:t>SmartArt</a:t>
            </a:r>
            <a:endParaRPr lang="ru-RU" dirty="0"/>
          </a:p>
          <a:p>
            <a:pPr lvl="1"/>
            <a:r>
              <a:rPr lang="ru-RU" dirty="0"/>
              <a:t>Текст</a:t>
            </a:r>
            <a:r>
              <a:rPr lang="en-US" dirty="0"/>
              <a:t> L2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2972" y="6422856"/>
            <a:ext cx="2133600" cy="365125"/>
          </a:xfrm>
          <a:prstGeom prst="rect">
            <a:avLst/>
          </a:prstGeom>
        </p:spPr>
        <p:txBody>
          <a:bodyPr/>
          <a:lstStyle/>
          <a:p>
            <a:fld id="{681EC9B3-57AE-7241-B48C-C152937756E3}" type="datetime1">
              <a:rPr lang="ru-RU" smtClean="0"/>
              <a:pPr/>
              <a:t>25.02.2022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2285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C34FD-A43B-634A-9B8C-9626670F7C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457200" y="1600202"/>
            <a:ext cx="3008313" cy="4525961"/>
          </a:xfrm>
        </p:spPr>
        <p:txBody>
          <a:bodyPr anchor="t"/>
          <a:lstStyle>
            <a:lvl1pPr marL="0" indent="0" algn="l">
              <a:buNone/>
              <a:defRPr sz="2200" baseline="0"/>
            </a:lvl1pPr>
            <a:lvl2pPr algn="l">
              <a:defRPr sz="1800"/>
            </a:lvl2pPr>
          </a:lstStyle>
          <a:p>
            <a:pPr lvl="0"/>
            <a:r>
              <a:rPr lang="ru-RU" dirty="0"/>
              <a:t>Вставить сюда</a:t>
            </a:r>
            <a:r>
              <a:rPr lang="en-US" dirty="0"/>
              <a:t> </a:t>
            </a:r>
            <a:r>
              <a:rPr lang="ru-RU" dirty="0"/>
              <a:t>текст/таблицу/диаграмму/картинку/</a:t>
            </a:r>
            <a:r>
              <a:rPr lang="en-US" dirty="0"/>
              <a:t>SmartArt</a:t>
            </a:r>
            <a:endParaRPr lang="ru-RU" dirty="0"/>
          </a:p>
          <a:p>
            <a:pPr lvl="1"/>
            <a:r>
              <a:rPr lang="ru-RU" dirty="0"/>
              <a:t>Текст</a:t>
            </a:r>
            <a:r>
              <a:rPr lang="en-US" dirty="0"/>
              <a:t> L2</a:t>
            </a:r>
            <a:endParaRPr lang="ru-RU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11748962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артинк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7200" y="1540383"/>
            <a:ext cx="8367252" cy="3965682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Вставить сюда картинку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2972" y="6422856"/>
            <a:ext cx="2133600" cy="365125"/>
          </a:xfrm>
          <a:prstGeom prst="rect">
            <a:avLst/>
          </a:prstGeom>
        </p:spPr>
        <p:txBody>
          <a:bodyPr/>
          <a:lstStyle/>
          <a:p>
            <a:fld id="{02354B51-225B-8D4D-8BC2-83573F426D14}" type="datetime1">
              <a:rPr lang="ru-RU" smtClean="0"/>
              <a:pPr/>
              <a:t>25.02.2022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22856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C34FD-A43B-634A-9B8C-9626670F7C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Click to edit Master title style</a:t>
            </a:r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626100"/>
            <a:ext cx="7285038" cy="65881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Подпись к картинке</a:t>
            </a:r>
            <a:endParaRPr lang="en-US" dirty="0"/>
          </a:p>
        </p:txBody>
      </p:sp>
      <p:grpSp>
        <p:nvGrpSpPr>
          <p:cNvPr id="14" name="Group 13"/>
          <p:cNvGrpSpPr/>
          <p:nvPr userDrawn="1"/>
        </p:nvGrpSpPr>
        <p:grpSpPr>
          <a:xfrm rot="10800000">
            <a:off x="457199" y="5404340"/>
            <a:ext cx="8367252" cy="101725"/>
            <a:chOff x="0" y="1417638"/>
            <a:chExt cx="9161114" cy="0"/>
          </a:xfrm>
        </p:grpSpPr>
        <p:cxnSp>
          <p:nvCxnSpPr>
            <p:cNvPr id="16" name="Straight Connector 15"/>
            <p:cNvCxnSpPr/>
            <p:nvPr userDrawn="1"/>
          </p:nvCxnSpPr>
          <p:spPr>
            <a:xfrm>
              <a:off x="0" y="1417638"/>
              <a:ext cx="6704680" cy="0"/>
            </a:xfrm>
            <a:prstGeom prst="line">
              <a:avLst/>
            </a:prstGeom>
            <a:ln w="44450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6704680" y="1417638"/>
              <a:ext cx="834775" cy="0"/>
            </a:xfrm>
            <a:prstGeom prst="line">
              <a:avLst/>
            </a:prstGeom>
            <a:ln w="44450">
              <a:solidFill>
                <a:srgbClr val="96016C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7523716" y="1417638"/>
              <a:ext cx="834775" cy="0"/>
            </a:xfrm>
            <a:prstGeom prst="line">
              <a:avLst/>
            </a:prstGeom>
            <a:ln w="44450">
              <a:solidFill>
                <a:srgbClr val="24837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8326339" y="1417638"/>
              <a:ext cx="834775" cy="0"/>
            </a:xfrm>
            <a:prstGeom prst="line">
              <a:avLst/>
            </a:prstGeom>
            <a:ln w="44450">
              <a:solidFill>
                <a:srgbClr val="D9861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03757587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рактику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sz="quarter" idx="13"/>
          </p:nvPr>
        </p:nvSpPr>
        <p:spPr>
          <a:xfrm>
            <a:off x="630493" y="1632793"/>
            <a:ext cx="6464892" cy="653256"/>
          </a:xfrm>
          <a:prstGeom prst="roundRect">
            <a:avLst>
              <a:gd name="adj" fmla="val 10076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lIns="79925" rIns="79925" anchor="ctr"/>
          <a:lstStyle>
            <a:lvl1pPr defTabSz="959107">
              <a:lnSpc>
                <a:spcPct val="90000"/>
              </a:lnSpc>
              <a:spcBef>
                <a:spcPts val="0"/>
              </a:spcBef>
              <a:tabLst>
                <a:tab pos="959107" algn="l"/>
              </a:tabLst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 defTabSz="959107">
              <a:tabLst>
                <a:tab pos="959107" algn="l"/>
              </a:tabLst>
              <a:defRPr>
                <a:solidFill>
                  <a:schemeClr val="accent5">
                    <a:lumMod val="50000"/>
                  </a:schemeClr>
                </a:solidFill>
              </a:defRPr>
            </a:lvl2pPr>
            <a:lvl3pPr defTabSz="959107">
              <a:tabLst>
                <a:tab pos="959107" algn="l"/>
              </a:tabLst>
              <a:defRPr>
                <a:solidFill>
                  <a:schemeClr val="accent5">
                    <a:lumMod val="50000"/>
                  </a:schemeClr>
                </a:solidFill>
              </a:defRPr>
            </a:lvl3pPr>
            <a:lvl4pPr defTabSz="959107">
              <a:tabLst>
                <a:tab pos="959107" algn="l"/>
              </a:tabLst>
              <a:defRPr>
                <a:solidFill>
                  <a:schemeClr val="accent5">
                    <a:lumMod val="50000"/>
                  </a:schemeClr>
                </a:solidFill>
              </a:defRPr>
            </a:lvl4pPr>
            <a:lvl5pPr defTabSz="959107">
              <a:tabLst>
                <a:tab pos="959107" algn="l"/>
              </a:tabLst>
              <a:defRPr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8153" y="2449325"/>
            <a:ext cx="6306416" cy="2285910"/>
          </a:xfrm>
        </p:spPr>
        <p:txBody>
          <a:bodyPr/>
          <a:lstStyle>
            <a:lvl1pPr>
              <a:spcAft>
                <a:spcPts val="533"/>
              </a:spcAft>
              <a:defRPr sz="1000"/>
            </a:lvl1pPr>
            <a:lvl2pPr>
              <a:spcAft>
                <a:spcPts val="533"/>
              </a:spcAft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6" y="6356360"/>
            <a:ext cx="2133600" cy="365125"/>
          </a:xfrm>
          <a:prstGeom prst="rect">
            <a:avLst/>
          </a:prstGeom>
        </p:spPr>
        <p:txBody>
          <a:bodyPr lIns="81189" tIns="40594" rIns="81189" bIns="40594"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29813" y="6368034"/>
            <a:ext cx="5361139" cy="163281"/>
          </a:xfrm>
          <a:prstGeom prst="rect">
            <a:avLst/>
          </a:prstGeom>
        </p:spPr>
        <p:txBody>
          <a:bodyPr lIns="81272" tIns="40636" rIns="81272" bIns="40636"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F8BEE-CD74-4E49-9991-6A4EEEAC08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2"/>
          <p:cNvSpPr>
            <a:spLocks noGrp="1"/>
          </p:cNvSpPr>
          <p:nvPr>
            <p:ph idx="14"/>
          </p:nvPr>
        </p:nvSpPr>
        <p:spPr>
          <a:xfrm>
            <a:off x="629806" y="4898514"/>
            <a:ext cx="6464077" cy="1306234"/>
          </a:xfrm>
          <a:prstGeom prst="roundRect">
            <a:avLst>
              <a:gd name="adj" fmla="val 7124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lIns="79925" rIns="79925" anchor="ctr"/>
          <a:lstStyle>
            <a:lvl1pPr>
              <a:spcAft>
                <a:spcPts val="0"/>
              </a:spcAft>
              <a:defRPr sz="1000">
                <a:solidFill>
                  <a:schemeClr val="accent5">
                    <a:lumMod val="50000"/>
                  </a:schemeClr>
                </a:solidFill>
              </a:defRPr>
            </a:lvl1pPr>
            <a:lvl2pPr>
              <a:spcAft>
                <a:spcPts val="533"/>
              </a:spcAft>
              <a:defRPr sz="1000" b="1"/>
            </a:lvl2pPr>
            <a:lvl3pPr>
              <a:spcBef>
                <a:spcPts val="0"/>
              </a:spcBef>
              <a:buFont typeface="Arial" panose="020B0604020202020204" pitchFamily="34" charset="0"/>
              <a:buChar char="•"/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10927405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261138" y="-1629"/>
            <a:ext cx="7882868" cy="685963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2836" y="2612606"/>
            <a:ext cx="4099867" cy="1298574"/>
          </a:xfrm>
          <a:noFill/>
        </p:spPr>
        <p:txBody>
          <a:bodyPr lIns="0" anchor="b" anchorCtr="0"/>
          <a:lstStyle>
            <a:lvl1pPr>
              <a:defRPr sz="28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2836" y="4237022"/>
            <a:ext cx="4099867" cy="979677"/>
          </a:xfrm>
        </p:spPr>
        <p:txBody>
          <a:bodyPr/>
          <a:lstStyle>
            <a:lvl1pPr marL="0" indent="0" algn="l">
              <a:buNone/>
              <a:defRPr b="0">
                <a:solidFill>
                  <a:schemeClr val="tx1"/>
                </a:solidFill>
              </a:defRPr>
            </a:lvl1pPr>
            <a:lvl2pPr marL="456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0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7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0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6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4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281010080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hyperlink" Target="http://&#1087;&#1088;&#1086;&#1080;&#1079;&#1074;&#1086;&#1076;&#1080;&#1090;&#1077;&#1083;&#1100;&#1085;&#1086;&#1089;&#1090;&#1100;.&#1088;&#1092;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:\ФЦК\плакаты\рт\рб2-34.jpg"/>
          <p:cNvPicPr>
            <a:picLocks noChangeAspect="1" noChangeArrowheads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334846"/>
            <a:ext cx="9144000" cy="212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ФЦК\плакаты\рт\рб2-33.jpg"/>
          <p:cNvPicPr>
            <a:picLocks noChangeAspect="1" noChangeArrowheads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1038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1650" y="0"/>
            <a:ext cx="6712155" cy="9959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1651" y="1294462"/>
            <a:ext cx="8229600" cy="48317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76710" y="6467359"/>
            <a:ext cx="3769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C33C34FD-A43B-634A-9B8C-9626670F7CE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Прямоугольник 9">
            <a:hlinkClick r:id="rId18"/>
          </p:cNvPr>
          <p:cNvSpPr/>
          <p:nvPr userDrawn="1"/>
        </p:nvSpPr>
        <p:spPr>
          <a:xfrm>
            <a:off x="508200" y="6528049"/>
            <a:ext cx="1755416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r"/>
            <a:r>
              <a:rPr lang="ru-RU" sz="1200" u="sng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производительность.рф</a:t>
            </a:r>
            <a:endParaRPr lang="ru-RU" sz="1200" u="sng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321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1" r:id="rId2"/>
    <p:sldLayoutId id="2147483674" r:id="rId3"/>
    <p:sldLayoutId id="2147483662" r:id="rId4"/>
    <p:sldLayoutId id="2147483663" r:id="rId5"/>
    <p:sldLayoutId id="2147483675" r:id="rId6"/>
    <p:sldLayoutId id="2147483664" r:id="rId7"/>
    <p:sldLayoutId id="2147483672" r:id="rId8"/>
    <p:sldLayoutId id="2147483665" r:id="rId9"/>
    <p:sldLayoutId id="2147483666" r:id="rId10"/>
    <p:sldLayoutId id="2147483667" r:id="rId11"/>
    <p:sldLayoutId id="2147483668" r:id="rId12"/>
    <p:sldLayoutId id="2147483677" r:id="rId13"/>
    <p:sldLayoutId id="2147483679" r:id="rId14"/>
  </p:sldLayoutIdLst>
  <p:transition spd="med">
    <p:fade/>
  </p:transition>
  <p:hf hdr="0" ftr="0" dt="0"/>
  <p:txStyles>
    <p:titleStyle>
      <a:lvl1pPr algn="l" defTabSz="457200" rtl="0" eaLnBrk="1" latinLnBrk="0" hangingPunct="1">
        <a:lnSpc>
          <a:spcPct val="85000"/>
        </a:lnSpc>
        <a:spcBef>
          <a:spcPct val="0"/>
        </a:spcBef>
        <a:buNone/>
        <a:defRPr sz="3200" kern="1200" spc="-120">
          <a:solidFill>
            <a:schemeClr val="tx2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34000" indent="-234000" algn="l" defTabSz="457200" rtl="0" eaLnBrk="1" latinLnBrk="0" hangingPunct="1">
        <a:lnSpc>
          <a:spcPct val="110000"/>
        </a:lnSpc>
        <a:spcBef>
          <a:spcPts val="1100"/>
        </a:spcBef>
        <a:spcAft>
          <a:spcPts val="0"/>
        </a:spcAft>
        <a:buClr>
          <a:schemeClr val="tx2"/>
        </a:buClr>
        <a:buFont typeface="Symbol" panose="05050102010706020507" pitchFamily="18" charset="2"/>
        <a:buChar char=""/>
        <a:defRPr sz="2200" kern="1200">
          <a:solidFill>
            <a:schemeClr val="tx1"/>
          </a:solidFill>
          <a:latin typeface="Corbel" panose="020B0503020204020204" pitchFamily="34" charset="0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lnSpc>
          <a:spcPct val="100000"/>
        </a:lnSpc>
        <a:spcBef>
          <a:spcPct val="20000"/>
        </a:spcBef>
        <a:buClr>
          <a:schemeClr val="accent1"/>
        </a:buClr>
        <a:buFont typeface="Symbol" panose="05050102010706020507" pitchFamily="18" charset="2"/>
        <a:buChar char=""/>
        <a:defRPr sz="1800" kern="1200">
          <a:solidFill>
            <a:schemeClr val="tx1"/>
          </a:solidFill>
          <a:latin typeface="Corbel" panose="020B0503020204020204" pitchFamily="34" charset="0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lnSpc>
          <a:spcPct val="100000"/>
        </a:lnSpc>
        <a:spcBef>
          <a:spcPct val="20000"/>
        </a:spcBef>
        <a:buClr>
          <a:schemeClr val="accent1"/>
        </a:buClr>
        <a:buFont typeface="Symbol" panose="05050102010706020507" pitchFamily="18" charset="2"/>
        <a:buChar char=""/>
        <a:defRPr sz="1800" kern="1200">
          <a:solidFill>
            <a:schemeClr val="tx1"/>
          </a:solidFill>
          <a:latin typeface="Corbel" panose="020B0503020204020204" pitchFamily="34" charset="0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lnSpc>
          <a:spcPct val="100000"/>
        </a:lnSpc>
        <a:spcBef>
          <a:spcPct val="20000"/>
        </a:spcBef>
        <a:buClr>
          <a:schemeClr val="accent1"/>
        </a:buClr>
        <a:buFont typeface="Symbol" panose="05050102010706020507" pitchFamily="18" charset="2"/>
        <a:buChar char=""/>
        <a:defRPr sz="1800" kern="1200">
          <a:solidFill>
            <a:schemeClr val="tx1"/>
          </a:solidFill>
          <a:latin typeface="Corbel" panose="020B0503020204020204" pitchFamily="34" charset="0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lnSpc>
          <a:spcPct val="100000"/>
        </a:lnSpc>
        <a:spcBef>
          <a:spcPct val="20000"/>
        </a:spcBef>
        <a:buClr>
          <a:schemeClr val="accent1"/>
        </a:buClr>
        <a:buFont typeface="Symbol" panose="05050102010706020507" pitchFamily="18" charset="2"/>
        <a:buChar char=""/>
        <a:defRPr sz="1800" kern="1200">
          <a:solidFill>
            <a:schemeClr val="tx1"/>
          </a:solidFill>
          <a:latin typeface="Corbel" panose="020B0503020204020204" pitchFamily="34" charset="0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jpg"/><Relationship Id="rId4" Type="http://schemas.openxmlformats.org/officeDocument/2006/relationships/hyperlink" Target="http://www.niro.nnov.ru/?id=5677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png"/><Relationship Id="rId4" Type="http://schemas.openxmlformats.org/officeDocument/2006/relationships/image" Target="../media/image1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ru-RU" dirty="0"/>
              <a:t>Челябинск – 2022 г.</a:t>
            </a:r>
            <a:endParaRPr lang="en-US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73A2C70-1333-421D-80C7-C53D30D7217F}"/>
              </a:ext>
            </a:extLst>
          </p:cNvPr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00297" y="286437"/>
            <a:ext cx="8943703" cy="124889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E679C11-661E-497D-8666-0806B922D175}"/>
              </a:ext>
            </a:extLst>
          </p:cNvPr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47540" y="984068"/>
            <a:ext cx="4382701" cy="110252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Заголовок 3">
            <a:extLst>
              <a:ext uri="{FF2B5EF4-FFF2-40B4-BE49-F238E27FC236}">
                <a16:creationId xmlns:a16="http://schemas.microsoft.com/office/drawing/2014/main" xmlns="" id="{0109F899-04DA-41B4-8A2F-2EDBEAE64BCB}"/>
              </a:ext>
            </a:extLst>
          </p:cNvPr>
          <p:cNvSpPr txBox="1">
            <a:spLocks/>
          </p:cNvSpPr>
          <p:nvPr/>
        </p:nvSpPr>
        <p:spPr>
          <a:xfrm>
            <a:off x="255150" y="3008810"/>
            <a:ext cx="4449238" cy="735874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 spc="-120">
                <a:solidFill>
                  <a:schemeClr val="tx1"/>
                </a:solidFill>
                <a:latin typeface="Corbel" panose="020B050302020402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algn="ctr"/>
            <a:r>
              <a:rPr lang="ru-RU" sz="4000" dirty="0"/>
              <a:t>Практическая часть</a:t>
            </a:r>
          </a:p>
        </p:txBody>
      </p:sp>
      <p:sp>
        <p:nvSpPr>
          <p:cNvPr id="11" name="Заголовок 3">
            <a:extLst>
              <a:ext uri="{FF2B5EF4-FFF2-40B4-BE49-F238E27FC236}">
                <a16:creationId xmlns:a16="http://schemas.microsoft.com/office/drawing/2014/main" xmlns="" id="{6B67424C-B124-4424-B2DD-3EA2B3FFA63B}"/>
              </a:ext>
            </a:extLst>
          </p:cNvPr>
          <p:cNvSpPr txBox="1">
            <a:spLocks/>
          </p:cNvSpPr>
          <p:nvPr/>
        </p:nvSpPr>
        <p:spPr>
          <a:xfrm>
            <a:off x="-287087" y="4166160"/>
            <a:ext cx="5533712" cy="1707772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 spc="-120">
                <a:solidFill>
                  <a:schemeClr val="tx1"/>
                </a:solidFill>
                <a:latin typeface="Corbel" panose="020B050302020402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algn="ctr"/>
            <a:r>
              <a:rPr lang="ru-RU" sz="4000" dirty="0"/>
              <a:t> </a:t>
            </a:r>
            <a:r>
              <a:rPr lang="ru-RU" dirty="0"/>
              <a:t>«Алгоритм организации деятельности ОО </a:t>
            </a:r>
          </a:p>
          <a:p>
            <a:pPr algn="ctr"/>
            <a:r>
              <a:rPr lang="ru-RU" dirty="0"/>
              <a:t>по реализации проекта БО»</a:t>
            </a:r>
          </a:p>
        </p:txBody>
      </p:sp>
    </p:spTree>
    <p:extLst>
      <p:ext uri="{BB962C8B-B14F-4D97-AF65-F5344CB8AC3E}">
        <p14:creationId xmlns:p14="http://schemas.microsoft.com/office/powerpoint/2010/main" val="3200722671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Этапы работы над проектами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C34FD-A43B-634A-9B8C-9626670F7CE8}" type="slidenum">
              <a:rPr lang="en-US" smtClean="0"/>
              <a:pPr/>
              <a:t>2</a:t>
            </a:fld>
            <a:endParaRPr lang="en-US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5877437"/>
              </p:ext>
            </p:extLst>
          </p:nvPr>
        </p:nvGraphicFramePr>
        <p:xfrm>
          <a:off x="887103" y="1293813"/>
          <a:ext cx="7804459" cy="40015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E8421DE-0DF4-430D-B452-ADAD7404289F}"/>
              </a:ext>
            </a:extLst>
          </p:cNvPr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9" b="32184"/>
          <a:stretch/>
        </p:blipFill>
        <p:spPr bwMode="auto">
          <a:xfrm>
            <a:off x="6224843" y="177532"/>
            <a:ext cx="2628852" cy="6880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55092" y="5270074"/>
            <a:ext cx="79293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</a:rPr>
              <a:t>При публичной защите проекта используется шаблон презентации .</a:t>
            </a:r>
          </a:p>
          <a:p>
            <a:r>
              <a:rPr lang="ru-RU" sz="2000" b="1" dirty="0">
                <a:solidFill>
                  <a:schemeClr val="tx2"/>
                </a:solidFill>
              </a:rPr>
              <a:t>Он будет выложен в конце февраля </a:t>
            </a:r>
            <a:r>
              <a:rPr lang="ru-RU" sz="2000" b="1" dirty="0" smtClean="0">
                <a:solidFill>
                  <a:schemeClr val="tx2"/>
                </a:solidFill>
              </a:rPr>
              <a:t>– начале марта 2022 </a:t>
            </a:r>
            <a:r>
              <a:rPr lang="ru-RU" sz="2000" b="1" dirty="0">
                <a:solidFill>
                  <a:schemeClr val="tx2"/>
                </a:solidFill>
              </a:rPr>
              <a:t>года во вкладке </a:t>
            </a:r>
            <a:r>
              <a:rPr lang="ru-RU" sz="2000" b="1" dirty="0" smtClean="0">
                <a:solidFill>
                  <a:schemeClr val="tx2"/>
                </a:solidFill>
              </a:rPr>
              <a:t> «</a:t>
            </a:r>
            <a:r>
              <a:rPr lang="ru-RU" sz="2000" b="1" dirty="0">
                <a:solidFill>
                  <a:schemeClr val="tx2"/>
                </a:solidFill>
              </a:rPr>
              <a:t>Курсы повышения квалификации» на странице УМЦ ЧИРПО</a:t>
            </a:r>
          </a:p>
        </p:txBody>
      </p:sp>
    </p:spTree>
    <p:extLst>
      <p:ext uri="{BB962C8B-B14F-4D97-AF65-F5344CB8AC3E}">
        <p14:creationId xmlns:p14="http://schemas.microsoft.com/office/powerpoint/2010/main" val="475877209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C117668-12DB-4A20-903B-0E6015434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652" y="322216"/>
            <a:ext cx="6712154" cy="673687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требования к оптимизационным проектам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6AE6EDE-0E36-42CC-ACC6-398091019C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E13247B-1CD8-4120-9D0F-F15F92268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C34FD-A43B-634A-9B8C-9626670F7CE8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5" name="Группа 8">
            <a:extLst>
              <a:ext uri="{FF2B5EF4-FFF2-40B4-BE49-F238E27FC236}">
                <a16:creationId xmlns:a16="http://schemas.microsoft.com/office/drawing/2014/main" xmlns="" id="{266745EE-B8FE-4E4A-898B-3290FB973C05}"/>
              </a:ext>
            </a:extLst>
          </p:cNvPr>
          <p:cNvGrpSpPr/>
          <p:nvPr/>
        </p:nvGrpSpPr>
        <p:grpSpPr>
          <a:xfrm>
            <a:off x="583474" y="1062446"/>
            <a:ext cx="8128349" cy="4221506"/>
            <a:chOff x="228600" y="914400"/>
            <a:chExt cx="7467600" cy="5224103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xmlns="" id="{F9B7504F-B4C2-42AF-A39E-B033069D06D7}"/>
                </a:ext>
              </a:extLst>
            </p:cNvPr>
            <p:cNvGrpSpPr/>
            <p:nvPr/>
          </p:nvGrpSpPr>
          <p:grpSpPr>
            <a:xfrm>
              <a:off x="228600" y="1439503"/>
              <a:ext cx="7386547" cy="4699000"/>
              <a:chOff x="228600" y="1439503"/>
              <a:chExt cx="7386547" cy="4699000"/>
            </a:xfrm>
          </p:grpSpPr>
          <p:pic>
            <p:nvPicPr>
              <p:cNvPr id="8" name="Picture 2" descr="https://pbs.twimg.com/media/Dsm9ahdXoAEjx4m.jpg">
                <a:extLst>
                  <a:ext uri="{FF2B5EF4-FFF2-40B4-BE49-F238E27FC236}">
                    <a16:creationId xmlns:a16="http://schemas.microsoft.com/office/drawing/2014/main" xmlns="" id="{B849C0FC-309A-4837-A1DE-DF3F4C9B2A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8600" y="1828800"/>
                <a:ext cx="1219199" cy="950975"/>
              </a:xfrm>
              <a:prstGeom prst="rect">
                <a:avLst/>
              </a:prstGeom>
              <a:noFill/>
            </p:spPr>
          </p:pic>
          <p:graphicFrame>
            <p:nvGraphicFramePr>
              <p:cNvPr id="9" name="Схема 8">
                <a:extLst>
                  <a:ext uri="{FF2B5EF4-FFF2-40B4-BE49-F238E27FC236}">
                    <a16:creationId xmlns:a16="http://schemas.microsoft.com/office/drawing/2014/main" xmlns="" id="{6C616723-7BAB-4526-B35F-FE1FC8980ADD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783851282"/>
                  </p:ext>
                </p:extLst>
              </p:nvPr>
            </p:nvGraphicFramePr>
            <p:xfrm>
              <a:off x="1519147" y="1439503"/>
              <a:ext cx="6096000" cy="46990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  <p:pic>
            <p:nvPicPr>
              <p:cNvPr id="10" name="Picture 2" descr="https://pbs.twimg.com/media/Dsm9ahdXoAEjx4m.jpg">
                <a:extLst>
                  <a:ext uri="{FF2B5EF4-FFF2-40B4-BE49-F238E27FC236}">
                    <a16:creationId xmlns:a16="http://schemas.microsoft.com/office/drawing/2014/main" xmlns="" id="{F5246CA3-07BA-4D37-A9FC-8FA97AD4A3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8600" y="3352800"/>
                <a:ext cx="1219199" cy="950975"/>
              </a:xfrm>
              <a:prstGeom prst="rect">
                <a:avLst/>
              </a:prstGeom>
              <a:noFill/>
            </p:spPr>
          </p:pic>
          <p:pic>
            <p:nvPicPr>
              <p:cNvPr id="11" name="Picture 2" descr="https://pbs.twimg.com/media/Dsm9ahdXoAEjx4m.jpg">
                <a:extLst>
                  <a:ext uri="{FF2B5EF4-FFF2-40B4-BE49-F238E27FC236}">
                    <a16:creationId xmlns:a16="http://schemas.microsoft.com/office/drawing/2014/main" xmlns="" id="{9799726C-8867-4D4F-8D78-846FD680C7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4800" y="5029200"/>
                <a:ext cx="1219199" cy="950975"/>
              </a:xfrm>
              <a:prstGeom prst="rect">
                <a:avLst/>
              </a:prstGeom>
              <a:noFill/>
            </p:spPr>
          </p:pic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F257AE0F-91C0-4F47-B82E-4F912DB19B29}"/>
                </a:ext>
              </a:extLst>
            </p:cNvPr>
            <p:cNvSpPr txBox="1"/>
            <p:nvPr/>
          </p:nvSpPr>
          <p:spPr>
            <a:xfrm>
              <a:off x="914400" y="914400"/>
              <a:ext cx="6781800" cy="514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08F8532-F1D1-4688-9CC0-793DEB2BB08E}"/>
              </a:ext>
            </a:extLst>
          </p:cNvPr>
          <p:cNvSpPr txBox="1"/>
          <p:nvPr/>
        </p:nvSpPr>
        <p:spPr>
          <a:xfrm>
            <a:off x="666416" y="5165206"/>
            <a:ext cx="811182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  «Бережливый детский сад», «Бережливая школа», «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Сберегайка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не содержат конкретное направление оптимизации. </a:t>
            </a:r>
          </a:p>
          <a:p>
            <a:pPr algn="just"/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к «бережливым» не относятся проекты, направленные исключительно на сокращение ресурсов и не предполагающие </a:t>
            </a:r>
          </a:p>
          <a:p>
            <a:pPr algn="just"/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оптимизации процессов.</a:t>
            </a:r>
          </a:p>
          <a:p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0B4B5491-E15E-4D7F-B91D-1D6431FBE82E}"/>
              </a:ext>
            </a:extLst>
          </p:cNvPr>
          <p:cNvPicPr/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40731" y="307826"/>
            <a:ext cx="1850382" cy="4933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99792442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E8421DE-0DF4-430D-B452-ADAD7404289F}"/>
              </a:ext>
            </a:extLst>
          </p:cNvPr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414849" y="307826"/>
            <a:ext cx="2376264" cy="5875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FDD448E3-0A23-4800-9C87-25FF7B066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81" y="0"/>
            <a:ext cx="6712155" cy="995904"/>
          </a:xfrm>
        </p:spPr>
        <p:txBody>
          <a:bodyPr/>
          <a:lstStyle/>
          <a:p>
            <a:r>
              <a:rPr lang="ru-RU" dirty="0"/>
              <a:t>Шаг 1 </a:t>
            </a:r>
            <a:r>
              <a:rPr lang="ru-RU" b="1" dirty="0"/>
              <a:t>Выбор процесса 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0904" y="995904"/>
            <a:ext cx="8130998" cy="477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481694" y="5731217"/>
            <a:ext cx="83094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Информационный банк реализованных оптимизационных </a:t>
            </a:r>
            <a:r>
              <a:rPr lang="ru-RU" sz="2000" b="1" dirty="0" smtClean="0"/>
              <a:t>проектов </a:t>
            </a:r>
            <a:r>
              <a:rPr lang="ru-RU" sz="2000" b="1" dirty="0" err="1" smtClean="0"/>
              <a:t>дл</a:t>
            </a:r>
            <a:r>
              <a:rPr lang="ru-RU" sz="2000" b="1" dirty="0" smtClean="0"/>
              <a:t> я СОШ,ДОО</a:t>
            </a:r>
            <a:r>
              <a:rPr lang="ru-RU" sz="2000" b="1" dirty="0"/>
              <a:t> </a:t>
            </a:r>
            <a:r>
              <a:rPr lang="ru-RU" sz="2000" b="1" dirty="0" smtClean="0"/>
              <a:t>  </a:t>
            </a:r>
            <a:r>
              <a:rPr lang="ru-RU" sz="2000" b="1" u="sng" dirty="0" smtClean="0">
                <a:hlinkClick r:id="rId4"/>
              </a:rPr>
              <a:t>http</a:t>
            </a:r>
            <a:r>
              <a:rPr lang="ru-RU" sz="2000" b="1" u="sng" dirty="0">
                <a:hlinkClick r:id="rId4"/>
              </a:rPr>
              <a:t>://www.niro.nnov.ru/?id=56774</a:t>
            </a:r>
            <a:endParaRPr lang="ru-RU" sz="2000" b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8B099AF-45C7-4C72-A080-5975CA4A470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734"/>
          <a:stretch/>
        </p:blipFill>
        <p:spPr>
          <a:xfrm>
            <a:off x="87181" y="875720"/>
            <a:ext cx="8897504" cy="4896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28370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B460463-6F31-4A22-888F-B2E29E95B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81" y="0"/>
            <a:ext cx="6712155" cy="995904"/>
          </a:xfrm>
        </p:spPr>
        <p:txBody>
          <a:bodyPr/>
          <a:lstStyle/>
          <a:p>
            <a:r>
              <a:rPr lang="ru-RU" dirty="0"/>
              <a:t>Шаг 2 </a:t>
            </a:r>
            <a:r>
              <a:rPr lang="ru-RU" b="1" dirty="0"/>
              <a:t>Заполнение Паспорта проекта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xmlns="" id="{3F34825B-C4C3-4E5C-A1EC-750F0820A6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362227" y="1288414"/>
            <a:ext cx="8491468" cy="4885963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943125E-656E-4A13-9BAE-D59F3B035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C34FD-A43B-634A-9B8C-9626670F7CE8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03226A5-4FAF-445F-BF44-19B686C84577}"/>
              </a:ext>
            </a:extLst>
          </p:cNvPr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539136" y="292510"/>
            <a:ext cx="2376264" cy="5875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35125373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C34FD-A43B-634A-9B8C-9626670F7CE8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4208565"/>
              </p:ext>
            </p:extLst>
          </p:nvPr>
        </p:nvGraphicFramePr>
        <p:xfrm>
          <a:off x="341194" y="495091"/>
          <a:ext cx="8512501" cy="58011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Document" r:id="rId3" imgW="10035051" imgH="7107929" progId="Word.Document.8">
                  <p:embed/>
                </p:oleObj>
              </mc:Choice>
              <mc:Fallback>
                <p:oleObj name="Document" r:id="rId3" imgW="10035051" imgH="7107929" progId="Word.Document.8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194" y="495091"/>
                        <a:ext cx="8512501" cy="58011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03226A5-4FAF-445F-BF44-19B686C84577}"/>
              </a:ext>
            </a:extLst>
          </p:cNvPr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173805" y="292510"/>
            <a:ext cx="1879818" cy="5875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86958751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D1220-C3AB-4634-BB35-8C4AE9EF81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485900" y="404664"/>
            <a:ext cx="617220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endParaRPr lang="ru-RU" sz="4000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60564" y="3709689"/>
            <a:ext cx="7938655" cy="2495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Проблемы процесса:</a:t>
            </a:r>
          </a:p>
          <a:p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1 — Отсутствие перечня оборудования и реактивов для практической работы.</a:t>
            </a:r>
          </a:p>
          <a:p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2 — Лишние движения и перемещения при подборе оборудования.</a:t>
            </a:r>
          </a:p>
          <a:p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3 — Лишние движения и перемещения при подборе реактивов.</a:t>
            </a:r>
          </a:p>
          <a:p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4 — Наличие непригодных для использования реактивов.</a:t>
            </a:r>
          </a:p>
          <a:p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5 —Большие затраты времени на подготовку реактивов.</a:t>
            </a:r>
          </a:p>
          <a:p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6 — Излишние запасы реактивов/ Недостаток реактивов.</a:t>
            </a:r>
          </a:p>
          <a:p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7 — Ожидание,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</a:rPr>
              <a:t>пролеживание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 оборудования и реактивов.</a:t>
            </a:r>
          </a:p>
          <a:p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8 — Лишняя транспортировка.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Содержимое 6" descr="с ежиками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82" y="1045028"/>
            <a:ext cx="8501690" cy="2830285"/>
          </a:xfr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840D8A20-0EC3-47B8-84CA-6447664FE55D}"/>
              </a:ext>
            </a:extLst>
          </p:cNvPr>
          <p:cNvSpPr/>
          <p:nvPr/>
        </p:nvSpPr>
        <p:spPr>
          <a:xfrm>
            <a:off x="348343" y="355514"/>
            <a:ext cx="6252754" cy="461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spcBef>
                <a:spcPct val="0"/>
              </a:spcBef>
            </a:pPr>
            <a:r>
              <a:rPr lang="ru-RU" sz="2800" spc="-120" dirty="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Шаг 3 </a:t>
            </a:r>
            <a:r>
              <a:rPr lang="ru-RU" sz="2800" b="1" spc="-120" dirty="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Карта текущего состояния процесса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E18F754-BFDA-424A-9627-FF89B76A9E27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9" b="32184"/>
          <a:stretch/>
        </p:blipFill>
        <p:spPr bwMode="auto">
          <a:xfrm>
            <a:off x="6517974" y="292629"/>
            <a:ext cx="2376264" cy="5875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28706549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AC44808-AEEB-4945-9B10-E7CB39D33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Шаг 4 </a:t>
            </a:r>
            <a:r>
              <a:rPr lang="ru-RU" b="1" dirty="0"/>
              <a:t>Пирамида проблем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684A71E-4C29-46BD-885B-95543EC7B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C34FD-A43B-634A-9B8C-9626670F7CE8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45EE9D8-EF53-47EA-B7D3-69C7F7EB5D17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9" b="32184"/>
          <a:stretch/>
        </p:blipFill>
        <p:spPr bwMode="auto">
          <a:xfrm>
            <a:off x="6397432" y="204171"/>
            <a:ext cx="2376264" cy="5875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38" y="1266827"/>
            <a:ext cx="7796072" cy="4919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80638" y="1266827"/>
            <a:ext cx="69759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841551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8EF8362-515F-4902-8E21-D38E67A4B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Шаг 5  </a:t>
            </a:r>
            <a:r>
              <a:rPr lang="ru-RU" b="1" dirty="0"/>
              <a:t>Анализ проблем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0A08EB2-E7B6-41FF-A8A0-83B0633FE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C34FD-A43B-634A-9B8C-9626670F7CE8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5254142-2EF7-43F6-A4A3-6257217A8F05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9" b="32184"/>
          <a:stretch/>
        </p:blipFill>
        <p:spPr bwMode="auto">
          <a:xfrm>
            <a:off x="6397432" y="204171"/>
            <a:ext cx="2376264" cy="5875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7" y="1598957"/>
            <a:ext cx="8754617" cy="4076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4613462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52400"/>
            <a:ext cx="7886700" cy="5270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/>
              <a:t>Разработка комплекса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ru-RU" sz="2400" b="1" dirty="0"/>
              <a:t> мероприятий по устранению проблем</a:t>
            </a: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8319754"/>
              </p:ext>
            </p:extLst>
          </p:nvPr>
        </p:nvGraphicFramePr>
        <p:xfrm>
          <a:off x="75500" y="669746"/>
          <a:ext cx="9144000" cy="6189148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5894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639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6520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2539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292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 п/п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301" marR="313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Проблема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301" marR="313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Коренная причина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301" marR="313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Способ решения проблемы (устранения коренной причины)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301" marR="31301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268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301" marR="313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Отсутствие</a:t>
                      </a:r>
                      <a:r>
                        <a:rPr lang="ru-RU" sz="1200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перечня оборудования и реактивов для практической работы 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Нет стандарта подготовки оборудования и реактивов для каждой практической работы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Составление стандарта комплектования оборудования и реактивов для каждой практической работы с привязкой к местам хранения 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34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301" marR="313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Лишние движения и перемещения при подборе оборудования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Нет стандарта хранения оборудования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Внедрение системы 5С в лаборантской</a:t>
                      </a:r>
                      <a:endParaRPr lang="ru-RU" sz="1100" b="1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34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301" marR="313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Лишние движения и перемещения при подборе реактивов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Нет стандарта хранения реактивов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134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301" marR="313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Наличие непригодных к использованию реактивов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Нет стандарта хранения  реактивов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Составление стандарта хранения реактивов </a:t>
                      </a:r>
                      <a:endParaRPr lang="ru-RU" sz="1100" b="1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556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301" marR="313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Большие затраты времени на подготовку реактивов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Нет стандарта подготовки химических реактивов (по объему и по концентрации веществ)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Составление стандарта подготовки химических реактивов (по объему и по концентрации веществ)</a:t>
                      </a:r>
                      <a:endParaRPr lang="ru-RU" sz="1100" b="1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134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301" marR="313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Излишние запасы реактивов/ Недостаток реактивов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Нет стандарта восполнения запасов химических веществ 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Составление стандарта восполнения запасов химических веществ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845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301" marR="313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Ожидание, </a:t>
                      </a:r>
                      <a:r>
                        <a:rPr lang="ru-RU" sz="1200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пролёживание</a:t>
                      </a: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оборудования и реактивов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Большие затраты времени на подготовку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Сокращение времени протекания процесса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6845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301" marR="313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Лишняя транспортировка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Отсутствие стандарта по расстановке оборудования и реактивов. Необходимость обеспечения материалами к работе большое количество учеников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Создание стандарта по расстановке оборудования и реактивов. Привлечение дежурных к расстановке оборудования в классе (при наличии согласия родителей)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007BEE8-4BA6-4CFD-A84F-B9EB456F9305}"/>
              </a:ext>
            </a:extLst>
          </p:cNvPr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017043" y="169243"/>
            <a:ext cx="1850382" cy="4933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7186D55-78E1-4A27-91D9-981DFAD76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211" y="29925"/>
            <a:ext cx="6712155" cy="995904"/>
          </a:xfrm>
        </p:spPr>
        <p:txBody>
          <a:bodyPr>
            <a:normAutofit/>
          </a:bodyPr>
          <a:lstStyle/>
          <a:p>
            <a:r>
              <a:rPr lang="ru-RU" sz="2800" dirty="0"/>
              <a:t>Шаг 6 </a:t>
            </a:r>
            <a:r>
              <a:rPr lang="ru-RU" sz="2800" b="1" dirty="0"/>
              <a:t>План мероприятий («Дорожная карта»)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0658245-0E7B-415A-9FD9-5A98FDABB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C34FD-A43B-634A-9B8C-9626670F7CE8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4AE32D0-0D78-4B05-A8CA-9CAF8B135A2B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9" b="32184"/>
          <a:stretch/>
        </p:blipFill>
        <p:spPr bwMode="auto">
          <a:xfrm>
            <a:off x="6919947" y="204171"/>
            <a:ext cx="2110842" cy="5875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96" y="1277619"/>
            <a:ext cx="8943593" cy="4526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40E198A-8A27-445A-986B-E027046783BB}"/>
              </a:ext>
            </a:extLst>
          </p:cNvPr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0" y="1277619"/>
            <a:ext cx="9112921" cy="489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45937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A66800-844A-4905-A3AA-0528D23A1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330" y="31807"/>
            <a:ext cx="6712155" cy="995904"/>
          </a:xfrm>
        </p:spPr>
        <p:txBody>
          <a:bodyPr>
            <a:normAutofit/>
          </a:bodyPr>
          <a:lstStyle/>
          <a:p>
            <a:r>
              <a:rPr lang="ru-RU" sz="2800" dirty="0"/>
              <a:t>Шаг 7  </a:t>
            </a:r>
            <a:r>
              <a:rPr lang="ru-RU" sz="2800" b="1" dirty="0"/>
              <a:t>Карта целевого состояния процесса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4C20D5D-16A1-42E9-9B8F-D9C0DCD00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C34FD-A43B-634A-9B8C-9626670F7CE8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2088771-EABE-4BC4-8259-B513F7D783C4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9" b="32184"/>
          <a:stretch/>
        </p:blipFill>
        <p:spPr bwMode="auto">
          <a:xfrm>
            <a:off x="6397432" y="204171"/>
            <a:ext cx="2376264" cy="5875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Содержимое 6" descr="целевая.PNG">
            <a:extLst>
              <a:ext uri="{FF2B5EF4-FFF2-40B4-BE49-F238E27FC236}">
                <a16:creationId xmlns:a16="http://schemas.microsoft.com/office/drawing/2014/main" xmlns="" id="{0B6F928A-5965-41E6-BDBF-D92F8F48C8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73" y="1027712"/>
            <a:ext cx="8243922" cy="2681440"/>
          </a:xfr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0C7B8617-C70E-4DF2-B2EE-97C93CB28825}"/>
              </a:ext>
            </a:extLst>
          </p:cNvPr>
          <p:cNvSpPr/>
          <p:nvPr/>
        </p:nvSpPr>
        <p:spPr>
          <a:xfrm>
            <a:off x="299187" y="3709152"/>
            <a:ext cx="8679524" cy="2681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Время протекания процесса (ВПП) = 15 минут (0,25 часа)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Способы решения проблем: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Составление стандарта комплектования оборудования и реактивов для каждой практической работы с привязкой к местам хранения. 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Внедрение системы 5С в лаборантской.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Составление стандарта хранения и возобновления реактивов.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Составление стандарта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восполнения запасов химических веществ.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Подготовка стандарта по расстановке оборудования и реактивов.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Составление стандарта подготовки химических реактивов (по объему и по концентрации веществ).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Привлечение дежурных к расстановке оборудования в классе (при наличии согласия родителей).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333055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Заголовок 1"/>
          <p:cNvSpPr>
            <a:spLocks noGrp="1"/>
          </p:cNvSpPr>
          <p:nvPr>
            <p:ph type="title"/>
          </p:nvPr>
        </p:nvSpPr>
        <p:spPr>
          <a:xfrm>
            <a:off x="457200" y="1063228"/>
            <a:ext cx="8229600" cy="490538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2800" b="1" dirty="0">
                <a:solidFill>
                  <a:srgbClr val="2992A7"/>
                </a:solidFill>
              </a:rPr>
              <a:t>Достигнутые результаты (было и стало) </a:t>
            </a:r>
          </a:p>
        </p:txBody>
      </p:sp>
      <p:sp>
        <p:nvSpPr>
          <p:cNvPr id="23555" name="Содержимое 4"/>
          <p:cNvSpPr>
            <a:spLocks noGrp="1"/>
          </p:cNvSpPr>
          <p:nvPr>
            <p:ph idx="1"/>
          </p:nvPr>
        </p:nvSpPr>
        <p:spPr>
          <a:xfrm>
            <a:off x="428625" y="1714505"/>
            <a:ext cx="8229600" cy="461665"/>
          </a:xfrm>
        </p:spPr>
        <p:txBody>
          <a:bodyPr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ru-RU" altLang="ru-RU" sz="2400" b="1" dirty="0">
                <a:solidFill>
                  <a:srgbClr val="002060"/>
                </a:solidFill>
              </a:rPr>
              <a:t>Время протекания процесса:</a:t>
            </a:r>
            <a:r>
              <a:rPr lang="en-US" altLang="ru-RU" sz="2400" b="1" dirty="0">
                <a:solidFill>
                  <a:srgbClr val="002060"/>
                </a:solidFill>
                <a:latin typeface="Franklin Gothic Book" pitchFamily="34" charset="0"/>
              </a:rPr>
              <a:t> </a:t>
            </a:r>
            <a:endParaRPr lang="ru-RU" altLang="ru-RU" sz="2400" b="1" dirty="0">
              <a:solidFill>
                <a:srgbClr val="002060"/>
              </a:solidFill>
            </a:endParaRPr>
          </a:p>
        </p:txBody>
      </p:sp>
      <p:sp>
        <p:nvSpPr>
          <p:cNvPr id="2355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/>
            <a:fld id="{73995617-6FF0-4B41-9B11-82E5C3F61D0B}" type="slidenum">
              <a:rPr lang="ru-RU" altLang="ru-RU" smtClean="0">
                <a:latin typeface="Arial" charset="0"/>
              </a:rPr>
              <a:pPr eaLnBrk="0" hangingPunct="0"/>
              <a:t>13</a:t>
            </a:fld>
            <a:endParaRPr lang="ru-RU" altLang="ru-RU"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2420892"/>
            <a:ext cx="3714750" cy="196175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2992A7"/>
                </a:solidFill>
                <a:latin typeface="+mn-lt"/>
                <a:cs typeface="Arial" panose="020B0604020202020204" pitchFamily="34" charset="0"/>
              </a:rPr>
              <a:t>БЫЛО</a:t>
            </a:r>
            <a:r>
              <a:rPr lang="ru-RU" sz="2800" dirty="0">
                <a:solidFill>
                  <a:srgbClr val="2992A7"/>
                </a:solidFill>
                <a:latin typeface="+mn-lt"/>
                <a:cs typeface="Arial" panose="020B0604020202020204" pitchFamily="34" charset="0"/>
              </a:rPr>
              <a:t>: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2800" dirty="0">
                <a:solidFill>
                  <a:srgbClr val="2992A7"/>
                </a:solidFill>
                <a:latin typeface="+mn-lt"/>
                <a:cs typeface="Arial" panose="020B0604020202020204" pitchFamily="34" charset="0"/>
              </a:rPr>
              <a:t>    ……………………………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2800" dirty="0">
                <a:solidFill>
                  <a:schemeClr val="accent3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sz="2800" b="1" dirty="0">
                <a:solidFill>
                  <a:schemeClr val="accent3"/>
                </a:solidFill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55654" y="2342492"/>
            <a:ext cx="3714750" cy="18158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2992A7"/>
                </a:solidFill>
                <a:latin typeface="+mn-lt"/>
                <a:cs typeface="Arial" panose="020B0604020202020204" pitchFamily="34" charset="0"/>
              </a:rPr>
              <a:t>СТАЛО</a:t>
            </a:r>
            <a:r>
              <a:rPr lang="ru-RU" sz="2800" dirty="0">
                <a:solidFill>
                  <a:srgbClr val="2992A7"/>
                </a:solidFill>
                <a:latin typeface="+mn-lt"/>
                <a:cs typeface="Arial" panose="020B0604020202020204" pitchFamily="34" charset="0"/>
              </a:rPr>
              <a:t>: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2800" dirty="0">
                <a:solidFill>
                  <a:srgbClr val="0B7B87"/>
                </a:solidFill>
                <a:cs typeface="Arial" panose="020B0604020202020204" pitchFamily="34" charset="0"/>
              </a:rPr>
              <a:t>……………………………</a:t>
            </a:r>
            <a:endParaRPr lang="ru-RU" sz="2800" dirty="0">
              <a:solidFill>
                <a:srgbClr val="0B7B87"/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ts val="0"/>
              </a:spcBef>
              <a:defRPr/>
            </a:pPr>
            <a:r>
              <a:rPr lang="en-US" sz="2800" b="1" dirty="0">
                <a:solidFill>
                  <a:schemeClr val="accent3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3559" name="Прямоугольник 23"/>
          <p:cNvSpPr>
            <a:spLocks noChangeArrowheads="1"/>
          </p:cNvSpPr>
          <p:nvPr/>
        </p:nvSpPr>
        <p:spPr bwMode="auto">
          <a:xfrm>
            <a:off x="1979712" y="4077072"/>
            <a:ext cx="4572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b="1" dirty="0">
                <a:solidFill>
                  <a:srgbClr val="002060"/>
                </a:solidFill>
              </a:rPr>
              <a:t>ЭКОНОМИЯ ВРЕМЕНИ:  </a:t>
            </a:r>
          </a:p>
          <a:p>
            <a:pPr algn="ctr"/>
            <a:r>
              <a:rPr lang="ru-RU" altLang="ru-RU" b="1" dirty="0">
                <a:solidFill>
                  <a:srgbClr val="002060"/>
                </a:solidFill>
              </a:rPr>
              <a:t>……………………–МИН.;</a:t>
            </a:r>
          </a:p>
          <a:p>
            <a:pPr algn="ctr"/>
            <a:r>
              <a:rPr lang="ru-RU" altLang="ru-RU" b="1" dirty="0">
                <a:solidFill>
                  <a:srgbClr val="002060"/>
                </a:solidFill>
              </a:rPr>
              <a:t>…………%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5400000">
            <a:off x="3534873" y="2953970"/>
            <a:ext cx="1501379" cy="3175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331647" y="3789042"/>
            <a:ext cx="6429375" cy="1191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251520" y="4982770"/>
            <a:ext cx="82082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2992A7"/>
                </a:solidFill>
                <a:latin typeface="Arial" panose="020B0604020202020204" pitchFamily="34" charset="0"/>
              </a:rPr>
              <a:t>СНИЖЕНИЕ ВРЕМЕННЫХ ПОТЕРЬ  ЗА СЧЕТ </a:t>
            </a:r>
          </a:p>
          <a:p>
            <a:pPr algn="ctr">
              <a:defRPr/>
            </a:pPr>
            <a:r>
              <a:rPr lang="ru-RU" sz="1600" b="1" dirty="0">
                <a:solidFill>
                  <a:srgbClr val="2992A7"/>
                </a:solidFill>
                <a:latin typeface="Arial" panose="020B0604020202020204" pitchFamily="34" charset="0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297D252E-50A8-44AA-8E12-FCFED1353A83}"/>
              </a:ext>
            </a:extLst>
          </p:cNvPr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414849" y="204171"/>
            <a:ext cx="2376264" cy="5875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4ECB70F1-63AA-4093-85EB-125D00979108}"/>
              </a:ext>
            </a:extLst>
          </p:cNvPr>
          <p:cNvSpPr txBox="1">
            <a:spLocks/>
          </p:cNvSpPr>
          <p:nvPr/>
        </p:nvSpPr>
        <p:spPr>
          <a:xfrm>
            <a:off x="461650" y="0"/>
            <a:ext cx="6712155" cy="9959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kern="1200" spc="-12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Шаг 8 </a:t>
            </a:r>
            <a:r>
              <a:rPr lang="ru-RU" b="1"/>
              <a:t>Достигнутые результаты</a:t>
            </a:r>
            <a:endParaRPr lang="ru-RU" b="1" dirty="0"/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/>
            <a:fld id="{73995617-6FF0-4B41-9B11-82E5C3F61D0B}" type="slidenum">
              <a:rPr lang="ru-RU" altLang="ru-RU" smtClean="0">
                <a:latin typeface="Arial" charset="0"/>
              </a:rPr>
              <a:pPr eaLnBrk="0" hangingPunct="0"/>
              <a:t>14</a:t>
            </a:fld>
            <a:endParaRPr lang="ru-RU" altLang="ru-RU">
              <a:latin typeface="Arial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297D252E-50A8-44AA-8E12-FCFED1353A83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9" b="32184"/>
          <a:stretch/>
        </p:blipFill>
        <p:spPr bwMode="auto">
          <a:xfrm>
            <a:off x="6414849" y="204171"/>
            <a:ext cx="2376264" cy="5875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Шаг 9  Создание алгоритма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01148" y="1025721"/>
            <a:ext cx="914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96" y="1119601"/>
            <a:ext cx="9058104" cy="4963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5043236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1651" y="0"/>
            <a:ext cx="5303046" cy="995904"/>
          </a:xfrm>
        </p:spPr>
        <p:txBody>
          <a:bodyPr/>
          <a:lstStyle/>
          <a:p>
            <a:r>
              <a:rPr lang="ru-RU" dirty="0"/>
              <a:t>Карта реализации проекта по оптимизации потока/процесса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C34FD-A43B-634A-9B8C-9626670F7CE8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" y="862584"/>
            <a:ext cx="8625840" cy="513283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E8421DE-0DF4-430D-B452-ADAD7404289F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9" b="32184"/>
          <a:stretch/>
        </p:blipFill>
        <p:spPr bwMode="auto">
          <a:xfrm>
            <a:off x="6224843" y="177532"/>
            <a:ext cx="2628852" cy="6880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84036675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5" y="55755"/>
            <a:ext cx="7304048" cy="995904"/>
          </a:xfrm>
        </p:spPr>
        <p:txBody>
          <a:bodyPr>
            <a:normAutofit/>
          </a:bodyPr>
          <a:lstStyle/>
          <a:p>
            <a:r>
              <a:rPr lang="ru-RU" dirty="0"/>
              <a:t>Все данные по проекту наглядно на 1 стенде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F8BEE-CD74-4E49-9991-6A4EEEAC08F6}" type="slidenum">
              <a:rPr lang="ru-RU" smtClean="0"/>
              <a:pPr/>
              <a:t>16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07" y="1170878"/>
            <a:ext cx="8168494" cy="503387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582A12C-0682-46E2-A7EC-A7E87DA7DD39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9" b="32184"/>
          <a:stretch/>
        </p:blipFill>
        <p:spPr bwMode="auto">
          <a:xfrm>
            <a:off x="7315203" y="225852"/>
            <a:ext cx="1761024" cy="5560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30739810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E8421DE-0DF4-430D-B452-ADAD7404289F}"/>
              </a:ext>
            </a:extLst>
          </p:cNvPr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414849" y="307826"/>
            <a:ext cx="2376264" cy="5875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FDD448E3-0A23-4800-9C87-25FF7B066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81" y="0"/>
            <a:ext cx="6712155" cy="995904"/>
          </a:xfrm>
        </p:spPr>
        <p:txBody>
          <a:bodyPr/>
          <a:lstStyle/>
          <a:p>
            <a:r>
              <a:rPr lang="ru-RU" b="1" dirty="0"/>
              <a:t>Ваши дальнейшие действия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39701BE8-131B-472C-95EA-F318B8B5F915}"/>
              </a:ext>
            </a:extLst>
          </p:cNvPr>
          <p:cNvSpPr/>
          <p:nvPr/>
        </p:nvSpPr>
        <p:spPr>
          <a:xfrm>
            <a:off x="1219199" y="1341121"/>
            <a:ext cx="5843452" cy="278674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884C5E27-BD76-4906-B640-CA6759857C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4112648"/>
              </p:ext>
            </p:extLst>
          </p:nvPr>
        </p:nvGraphicFramePr>
        <p:xfrm>
          <a:off x="368490" y="1303730"/>
          <a:ext cx="8422623" cy="50424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15936911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1469854" y="993574"/>
            <a:ext cx="6918008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b="1" spc="-8" dirty="0">
                <a:solidFill>
                  <a:srgbClr val="193F61"/>
                </a:solidFill>
                <a:latin typeface="Times New Roman"/>
                <a:cs typeface="Times New Roman"/>
              </a:rPr>
              <a:t>ЧЕЛЯБИНСКИЙ ИНСТИТУТ </a:t>
            </a:r>
            <a:r>
              <a:rPr sz="1350" b="1" spc="-30" dirty="0">
                <a:solidFill>
                  <a:srgbClr val="193F61"/>
                </a:solidFill>
                <a:latin typeface="Times New Roman"/>
                <a:cs typeface="Times New Roman"/>
              </a:rPr>
              <a:t>РАЗВИТИЯ </a:t>
            </a:r>
            <a:r>
              <a:rPr sz="1350" b="1" spc="-8" dirty="0">
                <a:solidFill>
                  <a:srgbClr val="193F61"/>
                </a:solidFill>
                <a:latin typeface="Times New Roman"/>
                <a:cs typeface="Times New Roman"/>
              </a:rPr>
              <a:t>ПРОФЕССИОНАЛЬНОГО</a:t>
            </a:r>
            <a:r>
              <a:rPr sz="1350" b="1" spc="135" dirty="0">
                <a:solidFill>
                  <a:srgbClr val="193F61"/>
                </a:solidFill>
                <a:latin typeface="Times New Roman"/>
                <a:cs typeface="Times New Roman"/>
              </a:rPr>
              <a:t> </a:t>
            </a:r>
            <a:r>
              <a:rPr sz="1350" b="1" spc="-30" dirty="0">
                <a:solidFill>
                  <a:srgbClr val="193F61"/>
                </a:solidFill>
                <a:latin typeface="Times New Roman"/>
                <a:cs typeface="Times New Roman"/>
              </a:rPr>
              <a:t>ОБРАЗОВАНИЯ</a:t>
            </a:r>
            <a:endParaRPr sz="1350" dirty="0">
              <a:solidFill>
                <a:srgbClr val="193F61"/>
              </a:solidFill>
              <a:latin typeface="Times New Roman"/>
              <a:cs typeface="Times New Roman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825123" y="1354688"/>
            <a:ext cx="7886700" cy="22375"/>
          </a:xfrm>
          <a:prstGeom prst="line">
            <a:avLst/>
          </a:prstGeom>
          <a:ln w="25400">
            <a:solidFill>
              <a:srgbClr val="193F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337931" y="1445410"/>
            <a:ext cx="7911548" cy="9938"/>
          </a:xfrm>
          <a:prstGeom prst="line">
            <a:avLst/>
          </a:prstGeom>
          <a:ln w="25400">
            <a:solidFill>
              <a:srgbClr val="193F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1022323" y="857250"/>
            <a:ext cx="1" cy="1232453"/>
          </a:xfrm>
          <a:prstGeom prst="line">
            <a:avLst/>
          </a:prstGeom>
          <a:ln w="25400">
            <a:solidFill>
              <a:srgbClr val="193F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955740" y="1120814"/>
            <a:ext cx="0" cy="832754"/>
          </a:xfrm>
          <a:prstGeom prst="line">
            <a:avLst/>
          </a:prstGeom>
          <a:ln w="25400">
            <a:solidFill>
              <a:srgbClr val="193F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831" y="948071"/>
            <a:ext cx="619292" cy="405743"/>
          </a:xfrm>
          <a:prstGeom prst="rect">
            <a:avLst/>
          </a:prstGeom>
        </p:spPr>
      </p:pic>
      <p:grpSp>
        <p:nvGrpSpPr>
          <p:cNvPr id="2" name="Группа 11">
            <a:extLst>
              <a:ext uri="{FF2B5EF4-FFF2-40B4-BE49-F238E27FC236}">
                <a16:creationId xmlns:a16="http://schemas.microsoft.com/office/drawing/2014/main" xmlns="" id="{54C0BD11-7EAD-4103-836D-5B962149D01C}"/>
              </a:ext>
            </a:extLst>
          </p:cNvPr>
          <p:cNvGrpSpPr/>
          <p:nvPr/>
        </p:nvGrpSpPr>
        <p:grpSpPr>
          <a:xfrm>
            <a:off x="373442" y="6248253"/>
            <a:ext cx="8442430" cy="155985"/>
            <a:chOff x="2474173" y="6528925"/>
            <a:chExt cx="9501809" cy="135580"/>
          </a:xfrm>
        </p:grpSpPr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xmlns="" id="{D44A405C-8240-4A5D-BE2C-2E94526854A1}"/>
                </a:ext>
              </a:extLst>
            </p:cNvPr>
            <p:cNvCxnSpPr>
              <a:cxnSpLocks/>
            </p:cNvCxnSpPr>
            <p:nvPr/>
          </p:nvCxnSpPr>
          <p:spPr>
            <a:xfrm>
              <a:off x="2474173" y="6528925"/>
              <a:ext cx="9501809" cy="0"/>
            </a:xfrm>
            <a:prstGeom prst="line">
              <a:avLst/>
            </a:prstGeom>
            <a:ln w="25400">
              <a:solidFill>
                <a:srgbClr val="193F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xmlns="" id="{95BDD4AF-B5A1-4A68-995B-DE0C7C0FFC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74173" y="6661448"/>
              <a:ext cx="8494644" cy="3057"/>
            </a:xfrm>
            <a:prstGeom prst="line">
              <a:avLst/>
            </a:prstGeom>
            <a:ln w="25400">
              <a:solidFill>
                <a:srgbClr val="193F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Подзаголовок 8">
            <a:extLst>
              <a:ext uri="{FF2B5EF4-FFF2-40B4-BE49-F238E27FC236}">
                <a16:creationId xmlns:a16="http://schemas.microsoft.com/office/drawing/2014/main" xmlns="" id="{57C81251-2CD5-450B-8ACF-0F1F1EA436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47664" y="2246897"/>
            <a:ext cx="7078717" cy="1565761"/>
          </a:xfrm>
        </p:spPr>
        <p:txBody>
          <a:bodyPr>
            <a:normAutofit/>
          </a:bodyPr>
          <a:lstStyle/>
          <a:p>
            <a:r>
              <a:rPr lang="ru-RU" sz="3600" b="1" spc="-8" dirty="0">
                <a:solidFill>
                  <a:srgbClr val="193F61"/>
                </a:solidFill>
                <a:latin typeface="Times New Roman"/>
                <a:cs typeface="Times New Roman"/>
              </a:rPr>
              <a:t>Успехов во внедрении «Бережливого  образования»!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527934" y="5079530"/>
            <a:ext cx="5186855" cy="948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49" marR="3810" indent="-953" algn="ctr">
              <a:spcBef>
                <a:spcPts val="75"/>
              </a:spcBef>
            </a:pPr>
            <a:r>
              <a:rPr lang="ru-RU" b="1" spc="-8" dirty="0">
                <a:solidFill>
                  <a:srgbClr val="193F61"/>
                </a:solidFill>
                <a:latin typeface="Times New Roman"/>
                <a:cs typeface="Times New Roman"/>
              </a:rPr>
              <a:t>454092 г. Челябинск, ул. Воровского, 36  к. 309</a:t>
            </a:r>
          </a:p>
          <a:p>
            <a:pPr marL="9049" marR="3810" indent="-953" algn="ctr">
              <a:spcBef>
                <a:spcPts val="75"/>
              </a:spcBef>
            </a:pPr>
            <a:r>
              <a:rPr lang="ru-RU" b="1" spc="-8" dirty="0">
                <a:solidFill>
                  <a:srgbClr val="193F61"/>
                </a:solidFill>
                <a:latin typeface="Times New Roman"/>
                <a:cs typeface="Times New Roman"/>
              </a:rPr>
              <a:t>( Тел. 8(351)222-07-56 доб. 13</a:t>
            </a:r>
            <a:r>
              <a:rPr lang="en-US" b="1" spc="-8" dirty="0">
                <a:solidFill>
                  <a:srgbClr val="193F61"/>
                </a:solidFill>
                <a:latin typeface="Times New Roman"/>
                <a:cs typeface="Times New Roman"/>
              </a:rPr>
              <a:t>4</a:t>
            </a:r>
            <a:r>
              <a:rPr lang="ru-RU" b="1" spc="-8" dirty="0">
                <a:solidFill>
                  <a:srgbClr val="193F61"/>
                </a:solidFill>
                <a:latin typeface="Times New Roman"/>
                <a:cs typeface="Times New Roman"/>
              </a:rPr>
              <a:t>)</a:t>
            </a:r>
          </a:p>
          <a:p>
            <a:pPr marL="9049" marR="3810" indent="-953" algn="ctr">
              <a:spcBef>
                <a:spcPts val="75"/>
              </a:spcBef>
            </a:pPr>
            <a:r>
              <a:rPr lang="ru-RU" b="1" spc="-8" dirty="0" err="1">
                <a:solidFill>
                  <a:srgbClr val="193F6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b="1" spc="-8" dirty="0">
                <a:solidFill>
                  <a:srgbClr val="193F6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1" spc="-8" dirty="0">
                <a:solidFill>
                  <a:srgbClr val="193F6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beretta_72@mail.ru</a:t>
            </a:r>
            <a:endParaRPr lang="ru-RU" b="1" spc="-8" dirty="0">
              <a:solidFill>
                <a:srgbClr val="193F6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Содержимое 5" descr="Без имени.png">
            <a:extLst>
              <a:ext uri="{FF2B5EF4-FFF2-40B4-BE49-F238E27FC236}">
                <a16:creationId xmlns:a16="http://schemas.microsoft.com/office/drawing/2014/main" xmlns="" id="{40D092FE-3321-4075-9411-C2AF88F9198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9211" y="3775626"/>
            <a:ext cx="5975754" cy="179141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5B7252A-259A-4879-BF98-54BFAADACF2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310" y="3579720"/>
            <a:ext cx="1499810" cy="1499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832392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AR">
  <a:themeElements>
    <a:clrScheme name="ФЦК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449F4F"/>
      </a:accent1>
      <a:accent2>
        <a:srgbClr val="4A96D2"/>
      </a:accent2>
      <a:accent3>
        <a:srgbClr val="DAEAF6"/>
      </a:accent3>
      <a:accent4>
        <a:srgbClr val="F6E57E"/>
      </a:accent4>
      <a:accent5>
        <a:srgbClr val="B7E0BC"/>
      </a:accent5>
      <a:accent6>
        <a:srgbClr val="6FC179"/>
      </a:accent6>
      <a:hlink>
        <a:srgbClr val="024089"/>
      </a:hlink>
      <a:folHlink>
        <a:srgbClr val="800E80"/>
      </a:folHlink>
    </a:clrScheme>
    <a:fontScheme name="фцк">
      <a:majorFont>
        <a:latin typeface="Corbel"/>
        <a:ea typeface=""/>
        <a:cs typeface=""/>
      </a:majorFont>
      <a:minorFont>
        <a:latin typeface="Corbe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3268</TotalTime>
  <Words>847</Words>
  <Application>Microsoft Office PowerPoint</Application>
  <PresentationFormat>Экран (4:3)</PresentationFormat>
  <Paragraphs>124</Paragraphs>
  <Slides>18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Arial</vt:lpstr>
      <vt:lpstr>Calibri</vt:lpstr>
      <vt:lpstr>Corbel</vt:lpstr>
      <vt:lpstr>Franklin Gothic Book</vt:lpstr>
      <vt:lpstr>Symbol</vt:lpstr>
      <vt:lpstr>Times New Roman</vt:lpstr>
      <vt:lpstr>AR</vt:lpstr>
      <vt:lpstr>Document</vt:lpstr>
      <vt:lpstr>Презентация PowerPoint</vt:lpstr>
      <vt:lpstr>Этапы работы над проектами</vt:lpstr>
      <vt:lpstr>Общие требования к оптимизационным проектам </vt:lpstr>
      <vt:lpstr>Шаг 1 Выбор процесса </vt:lpstr>
      <vt:lpstr>Шаг 2 Заполнение Паспорта проекта</vt:lpstr>
      <vt:lpstr>Презентация PowerPoint</vt:lpstr>
      <vt:lpstr>Презентация PowerPoint</vt:lpstr>
      <vt:lpstr>Шаг 4 Пирамида проблем</vt:lpstr>
      <vt:lpstr>Шаг 5  Анализ проблем </vt:lpstr>
      <vt:lpstr>Разработка комплекса  мероприятий по устранению проблем</vt:lpstr>
      <vt:lpstr>Шаг 6 План мероприятий («Дорожная карта»)</vt:lpstr>
      <vt:lpstr>Шаг 7  Карта целевого состояния процесса</vt:lpstr>
      <vt:lpstr>Достигнутые результаты (было и стало) </vt:lpstr>
      <vt:lpstr>Шаг 9  Создание алгоритма </vt:lpstr>
      <vt:lpstr>Карта реализации проекта по оптимизации потока/процесса</vt:lpstr>
      <vt:lpstr>Все данные по проекту наглядно на 1 стенде</vt:lpstr>
      <vt:lpstr>Ваши дальнейшие действия</vt:lpstr>
      <vt:lpstr>Презентация PowerPoint</vt:lpstr>
    </vt:vector>
  </TitlesOfParts>
  <Company>wer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ewr wer</dc:creator>
  <cp:lastModifiedBy>Шляпкина Екатерина Аркадьевна</cp:lastModifiedBy>
  <cp:revision>241</cp:revision>
  <dcterms:created xsi:type="dcterms:W3CDTF">2015-07-22T11:23:01Z</dcterms:created>
  <dcterms:modified xsi:type="dcterms:W3CDTF">2022-02-25T10:04:49Z</dcterms:modified>
</cp:coreProperties>
</file>