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notesMasterIdLst>
    <p:notesMasterId r:id="rId30"/>
  </p:notesMasterIdLst>
  <p:sldIdLst>
    <p:sldId id="256" r:id="rId3"/>
    <p:sldId id="257" r:id="rId4"/>
    <p:sldId id="274" r:id="rId5"/>
    <p:sldId id="273" r:id="rId6"/>
    <p:sldId id="275" r:id="rId7"/>
    <p:sldId id="281" r:id="rId8"/>
    <p:sldId id="258" r:id="rId9"/>
    <p:sldId id="276" r:id="rId10"/>
    <p:sldId id="277" r:id="rId11"/>
    <p:sldId id="261" r:id="rId12"/>
    <p:sldId id="278" r:id="rId13"/>
    <p:sldId id="259" r:id="rId14"/>
    <p:sldId id="260" r:id="rId15"/>
    <p:sldId id="283" r:id="rId16"/>
    <p:sldId id="279" r:id="rId17"/>
    <p:sldId id="280" r:id="rId18"/>
    <p:sldId id="262" r:id="rId19"/>
    <p:sldId id="263" r:id="rId20"/>
    <p:sldId id="264" r:id="rId21"/>
    <p:sldId id="287" r:id="rId22"/>
    <p:sldId id="265" r:id="rId23"/>
    <p:sldId id="266" r:id="rId24"/>
    <p:sldId id="272" r:id="rId25"/>
    <p:sldId id="268" r:id="rId26"/>
    <p:sldId id="284" r:id="rId27"/>
    <p:sldId id="285" r:id="rId28"/>
    <p:sldId id="271" r:id="rId29"/>
  </p:sldIdLst>
  <p:sldSz cx="9144000" cy="6858000" type="screen4x3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83" d="100"/>
          <a:sy n="83" d="100"/>
        </p:scale>
        <p:origin x="1450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4_5#1">
  <dgm:title val=""/>
  <dgm:desc val=""/>
  <dgm:catLst>
    <dgm:cat type="accent4" pri="11500"/>
  </dgm:catLst>
  <dgm:styleLbl name="align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4">
        <a:alpha val="90000"/>
      </a:schemeClr>
      <a:schemeClr val="accent4">
        <a:alpha val="5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/>
    <dgm:txEffectClrLst/>
  </dgm:styleLbl>
  <dgm:styleLbl name="asst0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alpha val="90000"/>
        <a:tint val="40000"/>
      </a:schemeClr>
      <a:schemeClr val="accent4">
        <a:alpha val="5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4">
        <a:tint val="50000"/>
        <a:alpha val="90000"/>
      </a:schemeClr>
      <a:schemeClr val="accent4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lnNode1">
    <dgm:fillClrLst>
      <a:schemeClr val="accent4">
        <a:shade val="90000"/>
      </a:schemeClr>
      <a:schemeClr val="accent4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cycle"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alpha val="9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4">
        <a:shade val="80000"/>
        <a:alpha val="50000"/>
      </a:schemeClr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055D918-0D48-44D3-9287-CAE1B93EB64A}" type="doc">
      <dgm:prSet loTypeId="urn:microsoft.com/office/officeart/2005/8/layout/pyramid1#1" loCatId="pyramid" qsTypeId="urn:microsoft.com/office/officeart/2005/8/quickstyle/simple1#1" qsCatId="simple" csTypeId="urn:microsoft.com/office/officeart/2005/8/colors/accent4_5#1" csCatId="accent4" phldr="1"/>
      <dgm:spPr/>
    </dgm:pt>
    <dgm:pt modelId="{F014B99B-BC0F-4D51-AA35-03139CBC5BDF}">
      <dgm:prSet phldrT="[Текст]" custT="1"/>
      <dgm:spPr>
        <a:solidFill>
          <a:srgbClr val="0070C0"/>
        </a:solidFill>
      </dgm:spPr>
      <dgm:t>
        <a:bodyPr/>
        <a:lstStyle/>
        <a:p>
          <a:endParaRPr lang="ru-RU" sz="1200" b="1" dirty="0"/>
        </a:p>
        <a:p>
          <a:endParaRPr lang="ru-RU" sz="1200" b="1" dirty="0"/>
        </a:p>
        <a:p>
          <a:endParaRPr lang="ru-RU" sz="1200" b="1" dirty="0"/>
        </a:p>
        <a:p>
          <a:endParaRPr lang="ru-RU" sz="1200" b="1" dirty="0"/>
        </a:p>
        <a:p>
          <a:r>
            <a:rPr lang="ru-RU" sz="1200" b="1" dirty="0">
              <a:solidFill>
                <a:schemeClr val="bg1"/>
              </a:solidFill>
            </a:rPr>
            <a:t>Федеральный </a:t>
          </a:r>
        </a:p>
        <a:p>
          <a:r>
            <a:rPr lang="ru-RU" sz="1200" b="1" dirty="0">
              <a:solidFill>
                <a:schemeClr val="bg1"/>
              </a:solidFill>
            </a:rPr>
            <a:t>уровень</a:t>
          </a:r>
        </a:p>
      </dgm:t>
    </dgm:pt>
    <dgm:pt modelId="{547044BC-B29A-41C2-9396-2C63C92CED4B}" type="parTrans" cxnId="{DF277F6E-5463-4336-ABDE-6CE9BBB5760E}">
      <dgm:prSet/>
      <dgm:spPr/>
      <dgm:t>
        <a:bodyPr/>
        <a:lstStyle/>
        <a:p>
          <a:endParaRPr lang="ru-RU" b="1"/>
        </a:p>
      </dgm:t>
    </dgm:pt>
    <dgm:pt modelId="{310293B5-AF1E-4EB5-9AC5-576D9AB28450}" type="sibTrans" cxnId="{DF277F6E-5463-4336-ABDE-6CE9BBB5760E}">
      <dgm:prSet/>
      <dgm:spPr/>
      <dgm:t>
        <a:bodyPr/>
        <a:lstStyle/>
        <a:p>
          <a:endParaRPr lang="ru-RU" b="1"/>
        </a:p>
      </dgm:t>
    </dgm:pt>
    <dgm:pt modelId="{CBB2EDB4-08BF-49DB-9282-C363CE23E3D0}">
      <dgm:prSet phldrT="[Текст]" custT="1"/>
      <dgm:spPr>
        <a:solidFill>
          <a:srgbClr val="00B0F0"/>
        </a:solidFill>
      </dgm:spPr>
      <dgm:t>
        <a:bodyPr/>
        <a:lstStyle/>
        <a:p>
          <a:r>
            <a:rPr lang="ru-RU" sz="1200" b="1" dirty="0"/>
            <a:t>Региональный уровень</a:t>
          </a:r>
        </a:p>
      </dgm:t>
    </dgm:pt>
    <dgm:pt modelId="{061A8EDF-95EB-4ED1-B54D-E85549B7DDD2}" type="parTrans" cxnId="{AE28E987-068C-4050-9EA0-6987A9368CE5}">
      <dgm:prSet/>
      <dgm:spPr/>
      <dgm:t>
        <a:bodyPr/>
        <a:lstStyle/>
        <a:p>
          <a:endParaRPr lang="ru-RU" b="1"/>
        </a:p>
      </dgm:t>
    </dgm:pt>
    <dgm:pt modelId="{8A73D853-84E8-4FCE-B4F9-A28E61B55BFC}" type="sibTrans" cxnId="{AE28E987-068C-4050-9EA0-6987A9368CE5}">
      <dgm:prSet/>
      <dgm:spPr/>
      <dgm:t>
        <a:bodyPr/>
        <a:lstStyle/>
        <a:p>
          <a:endParaRPr lang="ru-RU" b="1"/>
        </a:p>
      </dgm:t>
    </dgm:pt>
    <dgm:pt modelId="{8380A261-4409-4C6B-8A07-0D64C5422F6D}">
      <dgm:prSet phldrT="[Текст]" custT="1"/>
      <dgm:spPr>
        <a:solidFill>
          <a:srgbClr val="00B0F0">
            <a:alpha val="50000"/>
          </a:srgbClr>
        </a:solidFill>
      </dgm:spPr>
      <dgm:t>
        <a:bodyPr/>
        <a:lstStyle/>
        <a:p>
          <a:r>
            <a:rPr lang="ru-RU" sz="1200" b="1" dirty="0"/>
            <a:t>Уровень ОО</a:t>
          </a:r>
        </a:p>
      </dgm:t>
    </dgm:pt>
    <dgm:pt modelId="{FDF2E5F5-8F13-4FFA-81A9-3BFDEEE2F092}" type="sibTrans" cxnId="{E7AC5795-AE57-4629-9DCD-7B603559995E}">
      <dgm:prSet/>
      <dgm:spPr/>
      <dgm:t>
        <a:bodyPr/>
        <a:lstStyle/>
        <a:p>
          <a:endParaRPr lang="ru-RU" b="1"/>
        </a:p>
      </dgm:t>
    </dgm:pt>
    <dgm:pt modelId="{48549D1C-43AC-47BA-B869-251333E1E3E6}" type="parTrans" cxnId="{E7AC5795-AE57-4629-9DCD-7B603559995E}">
      <dgm:prSet/>
      <dgm:spPr/>
      <dgm:t>
        <a:bodyPr/>
        <a:lstStyle/>
        <a:p>
          <a:endParaRPr lang="ru-RU" b="1"/>
        </a:p>
      </dgm:t>
    </dgm:pt>
    <dgm:pt modelId="{8C222443-D6D5-437E-8A06-7845FF64044F}" type="pres">
      <dgm:prSet presAssocID="{C055D918-0D48-44D3-9287-CAE1B93EB64A}" presName="Name0" presStyleCnt="0">
        <dgm:presLayoutVars>
          <dgm:dir/>
          <dgm:animLvl val="lvl"/>
          <dgm:resizeHandles val="exact"/>
        </dgm:presLayoutVars>
      </dgm:prSet>
      <dgm:spPr/>
    </dgm:pt>
    <dgm:pt modelId="{8E592AC7-B094-488F-86DE-8B46AA43A5F7}" type="pres">
      <dgm:prSet presAssocID="{F014B99B-BC0F-4D51-AA35-03139CBC5BDF}" presName="Name8" presStyleCnt="0"/>
      <dgm:spPr/>
    </dgm:pt>
    <dgm:pt modelId="{47753778-DDCD-4F66-8671-0963E55AC1AB}" type="pres">
      <dgm:prSet presAssocID="{F014B99B-BC0F-4D51-AA35-03139CBC5BDF}" presName="level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58BBE6D-1C8E-4142-827F-B1B32D20364B}" type="pres">
      <dgm:prSet presAssocID="{F014B99B-BC0F-4D51-AA35-03139CBC5BDF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8609C55-E487-4600-AFD0-8994D3888F22}" type="pres">
      <dgm:prSet presAssocID="{CBB2EDB4-08BF-49DB-9282-C363CE23E3D0}" presName="Name8" presStyleCnt="0"/>
      <dgm:spPr/>
    </dgm:pt>
    <dgm:pt modelId="{7099C5AD-A666-455F-9144-31509FAE35FB}" type="pres">
      <dgm:prSet presAssocID="{CBB2EDB4-08BF-49DB-9282-C363CE23E3D0}" presName="level" presStyleLbl="node1" presStyleIdx="1" presStyleCnt="3" custLinFactNeighborX="-179" custLinFactNeighborY="969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064A9E2-4365-4891-A563-4210D9FE6047}" type="pres">
      <dgm:prSet presAssocID="{CBB2EDB4-08BF-49DB-9282-C363CE23E3D0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E66420A-6794-4210-A8DC-A681DFE94B26}" type="pres">
      <dgm:prSet presAssocID="{8380A261-4409-4C6B-8A07-0D64C5422F6D}" presName="Name8" presStyleCnt="0"/>
      <dgm:spPr/>
    </dgm:pt>
    <dgm:pt modelId="{3405B94A-B110-4EB0-B99D-680A85764021}" type="pres">
      <dgm:prSet presAssocID="{8380A261-4409-4C6B-8A07-0D64C5422F6D}" presName="level" presStyleLbl="node1" presStyleIdx="2" presStyleCnt="3" custLinFactNeighborX="650" custLinFactNeighborY="-116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B789FCB-B92C-4A52-BB06-4A95FA62001B}" type="pres">
      <dgm:prSet presAssocID="{8380A261-4409-4C6B-8A07-0D64C5422F6D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02952A2-E36A-4C36-9F3E-BBB3A16BEAFF}" type="presOf" srcId="{CBB2EDB4-08BF-49DB-9282-C363CE23E3D0}" destId="{7099C5AD-A666-455F-9144-31509FAE35FB}" srcOrd="0" destOrd="0" presId="urn:microsoft.com/office/officeart/2005/8/layout/pyramid1#1"/>
    <dgm:cxn modelId="{792CBD91-D1FA-4645-B0E6-1E344FDF5B5F}" type="presOf" srcId="{F014B99B-BC0F-4D51-AA35-03139CBC5BDF}" destId="{158BBE6D-1C8E-4142-827F-B1B32D20364B}" srcOrd="1" destOrd="0" presId="urn:microsoft.com/office/officeart/2005/8/layout/pyramid1#1"/>
    <dgm:cxn modelId="{CB6F3BE7-F153-4CED-8270-72A0F84A15F2}" type="presOf" srcId="{CBB2EDB4-08BF-49DB-9282-C363CE23E3D0}" destId="{8064A9E2-4365-4891-A563-4210D9FE6047}" srcOrd="1" destOrd="0" presId="urn:microsoft.com/office/officeart/2005/8/layout/pyramid1#1"/>
    <dgm:cxn modelId="{EBAC2FB6-06C0-4A9E-9E1C-FA45C82478E1}" type="presOf" srcId="{F014B99B-BC0F-4D51-AA35-03139CBC5BDF}" destId="{47753778-DDCD-4F66-8671-0963E55AC1AB}" srcOrd="0" destOrd="0" presId="urn:microsoft.com/office/officeart/2005/8/layout/pyramid1#1"/>
    <dgm:cxn modelId="{E7AC5795-AE57-4629-9DCD-7B603559995E}" srcId="{C055D918-0D48-44D3-9287-CAE1B93EB64A}" destId="{8380A261-4409-4C6B-8A07-0D64C5422F6D}" srcOrd="2" destOrd="0" parTransId="{48549D1C-43AC-47BA-B869-251333E1E3E6}" sibTransId="{FDF2E5F5-8F13-4FFA-81A9-3BFDEEE2F092}"/>
    <dgm:cxn modelId="{684A2119-F004-4EA4-91AB-934B6F8401A9}" type="presOf" srcId="{8380A261-4409-4C6B-8A07-0D64C5422F6D}" destId="{3405B94A-B110-4EB0-B99D-680A85764021}" srcOrd="0" destOrd="0" presId="urn:microsoft.com/office/officeart/2005/8/layout/pyramid1#1"/>
    <dgm:cxn modelId="{AE28E987-068C-4050-9EA0-6987A9368CE5}" srcId="{C055D918-0D48-44D3-9287-CAE1B93EB64A}" destId="{CBB2EDB4-08BF-49DB-9282-C363CE23E3D0}" srcOrd="1" destOrd="0" parTransId="{061A8EDF-95EB-4ED1-B54D-E85549B7DDD2}" sibTransId="{8A73D853-84E8-4FCE-B4F9-A28E61B55BFC}"/>
    <dgm:cxn modelId="{87C54C2A-2433-412F-AFDC-EF80684BA9FB}" type="presOf" srcId="{C055D918-0D48-44D3-9287-CAE1B93EB64A}" destId="{8C222443-D6D5-437E-8A06-7845FF64044F}" srcOrd="0" destOrd="0" presId="urn:microsoft.com/office/officeart/2005/8/layout/pyramid1#1"/>
    <dgm:cxn modelId="{DF277F6E-5463-4336-ABDE-6CE9BBB5760E}" srcId="{C055D918-0D48-44D3-9287-CAE1B93EB64A}" destId="{F014B99B-BC0F-4D51-AA35-03139CBC5BDF}" srcOrd="0" destOrd="0" parTransId="{547044BC-B29A-41C2-9396-2C63C92CED4B}" sibTransId="{310293B5-AF1E-4EB5-9AC5-576D9AB28450}"/>
    <dgm:cxn modelId="{1E5B1BBB-EB15-427C-923B-76FB6018FA59}" type="presOf" srcId="{8380A261-4409-4C6B-8A07-0D64C5422F6D}" destId="{EB789FCB-B92C-4A52-BB06-4A95FA62001B}" srcOrd="1" destOrd="0" presId="urn:microsoft.com/office/officeart/2005/8/layout/pyramid1#1"/>
    <dgm:cxn modelId="{FC54928D-8489-45BE-A419-478DF3152712}" type="presParOf" srcId="{8C222443-D6D5-437E-8A06-7845FF64044F}" destId="{8E592AC7-B094-488F-86DE-8B46AA43A5F7}" srcOrd="0" destOrd="0" presId="urn:microsoft.com/office/officeart/2005/8/layout/pyramid1#1"/>
    <dgm:cxn modelId="{DC294B94-6F0D-4281-8DCC-7EE503DCE163}" type="presParOf" srcId="{8E592AC7-B094-488F-86DE-8B46AA43A5F7}" destId="{47753778-DDCD-4F66-8671-0963E55AC1AB}" srcOrd="0" destOrd="0" presId="urn:microsoft.com/office/officeart/2005/8/layout/pyramid1#1"/>
    <dgm:cxn modelId="{32B8B60D-2A65-4E4C-9F0F-98AF62A9611C}" type="presParOf" srcId="{8E592AC7-B094-488F-86DE-8B46AA43A5F7}" destId="{158BBE6D-1C8E-4142-827F-B1B32D20364B}" srcOrd="1" destOrd="0" presId="urn:microsoft.com/office/officeart/2005/8/layout/pyramid1#1"/>
    <dgm:cxn modelId="{4C8D2E90-553F-4C69-9633-5DB19C6B4730}" type="presParOf" srcId="{8C222443-D6D5-437E-8A06-7845FF64044F}" destId="{08609C55-E487-4600-AFD0-8994D3888F22}" srcOrd="1" destOrd="0" presId="urn:microsoft.com/office/officeart/2005/8/layout/pyramid1#1"/>
    <dgm:cxn modelId="{9AE41948-5B39-48DA-8B26-40AF888C607C}" type="presParOf" srcId="{08609C55-E487-4600-AFD0-8994D3888F22}" destId="{7099C5AD-A666-455F-9144-31509FAE35FB}" srcOrd="0" destOrd="0" presId="urn:microsoft.com/office/officeart/2005/8/layout/pyramid1#1"/>
    <dgm:cxn modelId="{EDA768DD-D368-40A1-A0BA-204DC4265C49}" type="presParOf" srcId="{08609C55-E487-4600-AFD0-8994D3888F22}" destId="{8064A9E2-4365-4891-A563-4210D9FE6047}" srcOrd="1" destOrd="0" presId="urn:microsoft.com/office/officeart/2005/8/layout/pyramid1#1"/>
    <dgm:cxn modelId="{EE52A2AF-CD13-415D-9E54-7F7697F26A0C}" type="presParOf" srcId="{8C222443-D6D5-437E-8A06-7845FF64044F}" destId="{4E66420A-6794-4210-A8DC-A681DFE94B26}" srcOrd="2" destOrd="0" presId="urn:microsoft.com/office/officeart/2005/8/layout/pyramid1#1"/>
    <dgm:cxn modelId="{3162D02E-FA21-4300-B51B-7304BA500A88}" type="presParOf" srcId="{4E66420A-6794-4210-A8DC-A681DFE94B26}" destId="{3405B94A-B110-4EB0-B99D-680A85764021}" srcOrd="0" destOrd="0" presId="urn:microsoft.com/office/officeart/2005/8/layout/pyramid1#1"/>
    <dgm:cxn modelId="{48E779E7-74C8-4ED9-B4DB-8D03ECADD262}" type="presParOf" srcId="{4E66420A-6794-4210-A8DC-A681DFE94B26}" destId="{EB789FCB-B92C-4A52-BB06-4A95FA62001B}" srcOrd="1" destOrd="0" presId="urn:microsoft.com/office/officeart/2005/8/layout/pyramid1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753778-DDCD-4F66-8671-0963E55AC1AB}">
      <dsp:nvSpPr>
        <dsp:cNvPr id="0" name=""/>
        <dsp:cNvSpPr/>
      </dsp:nvSpPr>
      <dsp:spPr bwMode="white">
        <a:xfrm>
          <a:off x="1500197" y="0"/>
          <a:ext cx="1500197" cy="1729979"/>
        </a:xfrm>
        <a:prstGeom prst="trapezoid">
          <a:avLst>
            <a:gd name="adj" fmla="val 50000"/>
          </a:avLst>
        </a:prstGeom>
        <a:solidFill>
          <a:srgbClr val="0070C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b="1" kern="1200" dirty="0"/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b="1" kern="1200" dirty="0"/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b="1" kern="1200" dirty="0"/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b="1" kern="1200" dirty="0"/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>
              <a:solidFill>
                <a:schemeClr val="bg1"/>
              </a:solidFill>
            </a:rPr>
            <a:t>Федеральный 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>
              <a:solidFill>
                <a:schemeClr val="bg1"/>
              </a:solidFill>
            </a:rPr>
            <a:t>уровень</a:t>
          </a:r>
        </a:p>
      </dsp:txBody>
      <dsp:txXfrm>
        <a:off x="1500197" y="0"/>
        <a:ext cx="1500197" cy="1729979"/>
      </dsp:txXfrm>
    </dsp:sp>
    <dsp:sp modelId="{7099C5AD-A666-455F-9144-31509FAE35FB}">
      <dsp:nvSpPr>
        <dsp:cNvPr id="0" name=""/>
        <dsp:cNvSpPr/>
      </dsp:nvSpPr>
      <dsp:spPr bwMode="white">
        <a:xfrm>
          <a:off x="744728" y="1746742"/>
          <a:ext cx="3000395" cy="1729979"/>
        </a:xfrm>
        <a:prstGeom prst="trapezoid">
          <a:avLst>
            <a:gd name="adj" fmla="val 43359"/>
          </a:avLst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/>
            <a:t>Региональный уровень</a:t>
          </a:r>
        </a:p>
      </dsp:txBody>
      <dsp:txXfrm>
        <a:off x="1269797" y="1746742"/>
        <a:ext cx="1950256" cy="1729979"/>
      </dsp:txXfrm>
    </dsp:sp>
    <dsp:sp modelId="{3405B94A-B110-4EB0-B99D-680A85764021}">
      <dsp:nvSpPr>
        <dsp:cNvPr id="0" name=""/>
        <dsp:cNvSpPr/>
      </dsp:nvSpPr>
      <dsp:spPr bwMode="white">
        <a:xfrm>
          <a:off x="0" y="3439855"/>
          <a:ext cx="4500593" cy="1729979"/>
        </a:xfrm>
        <a:prstGeom prst="trapezoid">
          <a:avLst>
            <a:gd name="adj" fmla="val 43359"/>
          </a:avLst>
        </a:prstGeom>
        <a:solidFill>
          <a:srgbClr val="00B0F0">
            <a:alpha val="50000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/>
            <a:t>Уровень ОО</a:t>
          </a:r>
        </a:p>
      </dsp:txBody>
      <dsp:txXfrm>
        <a:off x="787603" y="3439855"/>
        <a:ext cx="2925385" cy="172997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1#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>
          <dgm:prSet qsTypeId="urn:microsoft.com/office/officeart/2005/8/quickstyle/simple5"/>
        </dgm:pt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pyraLvlNode" val="level"/>
          <dgm:param type="pyraAcctTxNode" val="acctTx"/>
          <dgm:param type="pyraAcctBkgdNode" val="acctBkgd"/>
          <dgm:param type="linDir" val="fromB"/>
          <dgm:param type="txDir" val="fromT"/>
          <dgm:param type="pyraAcctPos" val="aft"/>
          <dgm:param type="pyraAcctTxMar" val="step"/>
        </dgm:alg>
      </dgm:if>
      <dgm:else name="Name3">
        <dgm:alg type="pyra">
          <dgm:param type="pyraLvlNode" val="level"/>
          <dgm:param type="pyraAcctTxNode" val="acctTx"/>
          <dgm:param type="pyraAcctBkgdNode" val="acctBkgd"/>
          <dgm:param type="linDir" val="fromB"/>
          <dgm:param type="txDir" val="fromT"/>
          <dgm:param type="pyraAcctPos" val="bef"/>
          <dgm:param type="pyraAcctTxMar" val="step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281488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6C789B-540A-47C5-802E-2B7976009712}" type="datetimeFigureOut">
              <a:rPr lang="ru-RU" smtClean="0"/>
              <a:t>29.01.2026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4775" y="1336675"/>
            <a:ext cx="4810125" cy="36083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55650" y="5145088"/>
            <a:ext cx="6048375" cy="42100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281488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108F0F-03BB-4752-BDEA-285033EBB4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86085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74680"/>
            <a:ext cx="8229240" cy="5297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3239640" y="160020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6022080" y="160020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457200" y="396432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3239640" y="396432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6022080" y="396432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457200" y="274680"/>
            <a:ext cx="8229240" cy="5297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/>
          </p:nvPr>
        </p:nvSpPr>
        <p:spPr>
          <a:xfrm>
            <a:off x="3239640" y="160020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/>
          </p:nvPr>
        </p:nvSpPr>
        <p:spPr>
          <a:xfrm>
            <a:off x="6022080" y="160020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/>
          </p:nvPr>
        </p:nvSpPr>
        <p:spPr>
          <a:xfrm>
            <a:off x="457200" y="396432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/>
          </p:nvPr>
        </p:nvSpPr>
        <p:spPr>
          <a:xfrm>
            <a:off x="3239640" y="396432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/>
          </p:nvPr>
        </p:nvSpPr>
        <p:spPr>
          <a:xfrm>
            <a:off x="6022080" y="396432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4400" b="0" strike="noStrike" spc="-1">
                <a:solidFill>
                  <a:srgbClr val="000000"/>
                </a:solidFill>
                <a:latin typeface="Calibri" panose="020F0502020204030204"/>
              </a:rPr>
              <a:t>Образец заголовка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marL="342900" indent="-342900">
              <a:lnSpc>
                <a:spcPct val="100000"/>
              </a:lnSpc>
              <a:spcBef>
                <a:spcPts val="640"/>
              </a:spcBef>
              <a:buClr>
                <a:srgbClr val="000000"/>
              </a:buClr>
              <a:buFont typeface="Arial" panose="020B0604020202020204"/>
              <a:buChar char="•"/>
            </a:pPr>
            <a:r>
              <a:rPr lang="ru-RU" sz="3200" b="0" strike="noStrike" spc="-1">
                <a:solidFill>
                  <a:srgbClr val="000000"/>
                </a:solidFill>
                <a:latin typeface="Calibri" panose="020F0502020204030204"/>
              </a:rPr>
              <a:t>Образец текста</a:t>
            </a:r>
          </a:p>
          <a:p>
            <a:pPr marL="742950" lvl="1" indent="-285750">
              <a:lnSpc>
                <a:spcPct val="100000"/>
              </a:lnSpc>
              <a:spcBef>
                <a:spcPts val="560"/>
              </a:spcBef>
              <a:buClr>
                <a:srgbClr val="000000"/>
              </a:buClr>
              <a:buFont typeface="Arial" panose="020B0604020202020204"/>
              <a:buChar char="–"/>
            </a:pPr>
            <a:r>
              <a:rPr lang="ru-RU" sz="2800" b="0" strike="noStrike" spc="-1">
                <a:solidFill>
                  <a:srgbClr val="000000"/>
                </a:solidFill>
                <a:latin typeface="Calibri" panose="020F0502020204030204"/>
              </a:rPr>
              <a:t>Второй уровень</a:t>
            </a:r>
          </a:p>
          <a:p>
            <a:pPr marL="1143000" lvl="2" indent="-228600">
              <a:lnSpc>
                <a:spcPct val="100000"/>
              </a:lnSpc>
              <a:spcBef>
                <a:spcPts val="480"/>
              </a:spcBef>
              <a:buClr>
                <a:srgbClr val="000000"/>
              </a:buClr>
              <a:buFont typeface="Arial" panose="020B0604020202020204"/>
              <a:buChar char="•"/>
            </a:pPr>
            <a:r>
              <a:rPr lang="ru-RU" sz="2400" b="0" strike="noStrike" spc="-1">
                <a:solidFill>
                  <a:srgbClr val="000000"/>
                </a:solidFill>
                <a:latin typeface="Calibri" panose="020F0502020204030204"/>
              </a:rPr>
              <a:t>Третий уровень</a:t>
            </a:r>
          </a:p>
          <a:p>
            <a:pPr marL="1600200" lvl="3" indent="-2286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 panose="020B0604020202020204"/>
              <a:buChar char="–"/>
            </a:pPr>
            <a:r>
              <a:rPr lang="ru-RU" sz="2000" b="0" strike="noStrike" spc="-1">
                <a:solidFill>
                  <a:srgbClr val="000000"/>
                </a:solidFill>
                <a:latin typeface="Calibri" panose="020F0502020204030204"/>
              </a:rPr>
              <a:t>Четвертый уровень</a:t>
            </a:r>
          </a:p>
          <a:p>
            <a:pPr marL="2057400" lvl="4" indent="-2286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 panose="020B0604020202020204"/>
              <a:buChar char="»"/>
            </a:pPr>
            <a:r>
              <a:rPr lang="ru-RU" sz="2000" b="0" strike="noStrike" spc="-1">
                <a:solidFill>
                  <a:srgbClr val="000000"/>
                </a:solidFill>
                <a:latin typeface="Calibri" panose="020F0502020204030204"/>
              </a:rPr>
              <a:t>Пятый уровень</a:t>
            </a: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endParaRPr lang="ru-RU" sz="2400" b="0" strike="noStrike" spc="-1">
              <a:latin typeface="Times New Roman" panose="02020603050405020304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endParaRPr lang="ru-RU" sz="2400" b="0" strike="noStrike" spc="-1">
              <a:latin typeface="Times New Roman" panose="02020603050405020304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endParaRPr lang="ru-RU" sz="2400" b="0" strike="noStrike" spc="-1">
              <a:latin typeface="Times New Roman" panose="02020603050405020304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endParaRPr lang="ru-RU" sz="2400" b="0" strike="noStrike" spc="-1">
              <a:latin typeface="Times New Roman" panose="02020603050405020304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endParaRPr lang="ru-RU" sz="2400" b="0" strike="noStrike" spc="-1">
              <a:latin typeface="Times New Roman" panose="02020603050405020304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endParaRPr lang="ru-RU" sz="2400" b="0" strike="noStrike" spc="-1">
              <a:latin typeface="Times New Roman" panose="02020603050405020304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solidFill>
                  <a:srgbClr val="000000"/>
                </a:solidFill>
                <a:latin typeface="Calibri" panose="020F0502020204030204"/>
              </a:rPr>
              <a:t>Для правки текста заглавия щёлкните мышью</a:t>
            </a:r>
          </a:p>
        </p:txBody>
      </p:sp>
      <p:sp>
        <p:nvSpPr>
          <p:cNvPr id="45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1800" indent="-323850"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3200" b="0" strike="noStrike" spc="-1">
                <a:solidFill>
                  <a:srgbClr val="000000"/>
                </a:solidFill>
                <a:latin typeface="Calibri" panose="020F0502020204030204"/>
              </a:rPr>
              <a:t>Для правки структуры щёлкните мышью</a:t>
            </a:r>
          </a:p>
          <a:p>
            <a:pPr marL="864235" lvl="1" indent="-323850">
              <a:spcBef>
                <a:spcPts val="113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2400" b="0" strike="noStrike" spc="-1">
                <a:solidFill>
                  <a:srgbClr val="000000"/>
                </a:solidFill>
                <a:latin typeface="Calibri" panose="020F0502020204030204"/>
              </a:rPr>
              <a:t>Второй уровень структуры</a:t>
            </a:r>
          </a:p>
          <a:p>
            <a:pPr marL="1296035" lvl="2" indent="-288290">
              <a:spcBef>
                <a:spcPts val="850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alibri" panose="020F0502020204030204"/>
              </a:rPr>
              <a:t>Третий уровень структуры</a:t>
            </a:r>
          </a:p>
          <a:p>
            <a:pPr marL="1727835" lvl="3" indent="-215900">
              <a:spcBef>
                <a:spcPts val="56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2000" b="0" strike="noStrike" spc="-1">
                <a:solidFill>
                  <a:srgbClr val="000000"/>
                </a:solidFill>
                <a:latin typeface="Calibri" panose="020F0502020204030204"/>
              </a:rPr>
              <a:t>Четвёртый уровень структуры</a:t>
            </a:r>
          </a:p>
          <a:p>
            <a:pPr marL="2160270" lvl="4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alibri" panose="020F0502020204030204"/>
              </a:rPr>
              <a:t>Пятый уровень структуры</a:t>
            </a:r>
          </a:p>
          <a:p>
            <a:pPr marL="2592070" lvl="5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alibri" panose="020F0502020204030204"/>
              </a:rPr>
              <a:t>Шестой уровень структуры</a:t>
            </a:r>
          </a:p>
          <a:p>
            <a:pPr marL="3023870" lvl="6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alibri" panose="020F0502020204030204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hf hdr="0" ftr="0" dt="0"/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jpeg"/><Relationship Id="rId4" Type="http://schemas.openxmlformats.org/officeDocument/2006/relationships/image" Target="../media/image11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5" Type="http://schemas.openxmlformats.org/officeDocument/2006/relationships/image" Target="../media/image13.png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jfi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3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title"/>
          </p:nvPr>
        </p:nvSpPr>
        <p:spPr>
          <a:xfrm>
            <a:off x="1084320" y="179640"/>
            <a:ext cx="3312000" cy="359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83" name="PlaceHolder 2"/>
          <p:cNvSpPr>
            <a:spLocks noGrp="1"/>
          </p:cNvSpPr>
          <p:nvPr>
            <p:ph type="sldNum"/>
          </p:nvPr>
        </p:nvSpPr>
        <p:spPr>
          <a:xfrm>
            <a:off x="6975000" y="64483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/>
            <a:r>
              <a:rPr lang="ru-RU" sz="2400" spc="-1" dirty="0">
                <a:latin typeface="Times New Roman" panose="02020603050405020304"/>
              </a:rPr>
              <a:t>1</a:t>
            </a:r>
            <a:endParaRPr lang="ru-RU" sz="2400" b="0" strike="noStrike" spc="-1" dirty="0">
              <a:latin typeface="Times New Roman" panose="02020603050405020304"/>
            </a:endParaRPr>
          </a:p>
        </p:txBody>
      </p:sp>
      <p:pic>
        <p:nvPicPr>
          <p:cNvPr id="84" name="Picture 3" descr="C:\Users\Администратор\Desktop\Coat_of_arms_of_Chelyabinsk_Oblast.svg.png"/>
          <p:cNvPicPr/>
          <p:nvPr/>
        </p:nvPicPr>
        <p:blipFill>
          <a:blip r:embed="rId2" cstate="screen"/>
          <a:stretch>
            <a:fillRect/>
          </a:stretch>
        </p:blipFill>
        <p:spPr>
          <a:xfrm>
            <a:off x="123840" y="34200"/>
            <a:ext cx="719640" cy="925560"/>
          </a:xfrm>
          <a:prstGeom prst="rect">
            <a:avLst/>
          </a:prstGeom>
          <a:ln w="0">
            <a:noFill/>
          </a:ln>
        </p:spPr>
      </p:pic>
      <p:sp>
        <p:nvSpPr>
          <p:cNvPr id="85" name="TextBox 10"/>
          <p:cNvSpPr/>
          <p:nvPr/>
        </p:nvSpPr>
        <p:spPr>
          <a:xfrm>
            <a:off x="587880" y="836280"/>
            <a:ext cx="8111160" cy="639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800" b="0" strike="noStrike" spc="-1">
                <a:solidFill>
                  <a:srgbClr val="000000"/>
                </a:solidFill>
                <a:latin typeface="Times New Roman" panose="02020603050405020304"/>
              </a:rPr>
              <a:t>государственное</a:t>
            </a:r>
            <a:r>
              <a:rPr lang="en-US" sz="1800" b="0" strike="noStrike" spc="-1">
                <a:solidFill>
                  <a:srgbClr val="000000"/>
                </a:solidFill>
                <a:latin typeface="Times New Roman" panose="02020603050405020304"/>
              </a:rPr>
              <a:t> </a:t>
            </a:r>
            <a:r>
              <a:rPr lang="ru-RU" sz="1800" b="0" strike="noStrike" spc="-1">
                <a:solidFill>
                  <a:srgbClr val="000000"/>
                </a:solidFill>
                <a:latin typeface="Times New Roman" panose="02020603050405020304"/>
              </a:rPr>
              <a:t>бюджетное</a:t>
            </a:r>
            <a:r>
              <a:rPr lang="en-US" sz="1800" b="0" strike="noStrike" spc="-1">
                <a:solidFill>
                  <a:srgbClr val="000000"/>
                </a:solidFill>
                <a:latin typeface="Times New Roman" panose="02020603050405020304"/>
              </a:rPr>
              <a:t> </a:t>
            </a:r>
            <a:r>
              <a:rPr lang="ru-RU" sz="1800" b="0" strike="noStrike" spc="-1">
                <a:solidFill>
                  <a:srgbClr val="000000"/>
                </a:solidFill>
                <a:latin typeface="Times New Roman" panose="02020603050405020304"/>
              </a:rPr>
              <a:t>профессиональное</a:t>
            </a:r>
            <a:r>
              <a:rPr lang="en-US" sz="1800" b="0" strike="noStrike" spc="-1">
                <a:solidFill>
                  <a:srgbClr val="000000"/>
                </a:solidFill>
                <a:latin typeface="Times New Roman" panose="02020603050405020304"/>
              </a:rPr>
              <a:t> </a:t>
            </a:r>
            <a:r>
              <a:rPr lang="ru-RU" sz="1800" b="0" strike="noStrike" spc="-1">
                <a:solidFill>
                  <a:srgbClr val="000000"/>
                </a:solidFill>
                <a:latin typeface="Times New Roman" panose="02020603050405020304"/>
              </a:rPr>
              <a:t>образовательное учреждение </a:t>
            </a:r>
            <a:r>
              <a:rPr lang="en-US" sz="1800" b="0" strike="noStrike" spc="-1">
                <a:solidFill>
                  <a:srgbClr val="000000"/>
                </a:solidFill>
                <a:latin typeface="Times New Roman" panose="02020603050405020304"/>
              </a:rPr>
              <a:t> «Магнитогорский педагогический колледж»</a:t>
            </a:r>
            <a:endParaRPr lang="ru-RU" sz="1800" b="0" strike="noStrike" spc="-1">
              <a:latin typeface="Arial" panose="020B0604020202020204"/>
            </a:endParaRPr>
          </a:p>
        </p:txBody>
      </p:sp>
      <p:sp>
        <p:nvSpPr>
          <p:cNvPr id="86" name="TextBox 11"/>
          <p:cNvSpPr/>
          <p:nvPr/>
        </p:nvSpPr>
        <p:spPr>
          <a:xfrm>
            <a:off x="747000" y="1340640"/>
            <a:ext cx="7623720" cy="1492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endParaRPr lang="ru-RU" sz="1800" b="0" strike="noStrike" spc="-1" dirty="0">
              <a:latin typeface="Arial" panose="020B0604020202020204"/>
            </a:endParaRPr>
          </a:p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002060"/>
                </a:solidFill>
                <a:latin typeface="Times New Roman" panose="02020603050405020304"/>
              </a:rPr>
              <a:t>Презентация проекта по внедрению бережливых технологий в системе образования </a:t>
            </a:r>
            <a:endParaRPr lang="ru-RU" sz="2400" b="0" strike="noStrike" spc="-1" dirty="0">
              <a:latin typeface="Arial" panose="020B0604020202020204"/>
            </a:endParaRPr>
          </a:p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002060"/>
                </a:solidFill>
                <a:latin typeface="Times New Roman" panose="02020603050405020304"/>
              </a:rPr>
              <a:t>Челябинской области </a:t>
            </a:r>
            <a:endParaRPr lang="ru-RU" sz="2400" b="0" strike="noStrike" spc="-1" dirty="0">
              <a:latin typeface="Arial" panose="020B0604020202020204"/>
            </a:endParaRPr>
          </a:p>
        </p:txBody>
      </p:sp>
      <p:sp>
        <p:nvSpPr>
          <p:cNvPr id="87" name="TextBox 12"/>
          <p:cNvSpPr/>
          <p:nvPr/>
        </p:nvSpPr>
        <p:spPr>
          <a:xfrm>
            <a:off x="3963600" y="5106006"/>
            <a:ext cx="4851360" cy="92187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endParaRPr lang="ru-RU" sz="1800" b="0" strike="noStrike" spc="-1" dirty="0">
              <a:latin typeface="Arial" panose="020B0604020202020204"/>
            </a:endParaRPr>
          </a:p>
          <a:p>
            <a:pPr algn="r">
              <a:lnSpc>
                <a:spcPct val="100000"/>
              </a:lnSpc>
            </a:pPr>
            <a:r>
              <a:rPr lang="ru-RU" spc="-1" dirty="0">
                <a:solidFill>
                  <a:srgbClr val="000000"/>
                </a:solidFill>
                <a:latin typeface="Times New Roman" panose="02020603050405020304"/>
              </a:rPr>
              <a:t>Директор </a:t>
            </a:r>
            <a:r>
              <a:rPr lang="ru-RU" sz="1800" b="0" strike="noStrike" spc="-1" dirty="0">
                <a:solidFill>
                  <a:srgbClr val="000000"/>
                </a:solidFill>
                <a:latin typeface="Times New Roman" panose="02020603050405020304"/>
              </a:rPr>
              <a:t>ГБПОУ «МПК»</a:t>
            </a:r>
            <a:endParaRPr lang="ru-RU" sz="1800" b="0" strike="noStrike" spc="-1" dirty="0">
              <a:latin typeface="Arial" panose="020B0604020202020204"/>
            </a:endParaRPr>
          </a:p>
          <a:p>
            <a:pPr algn="r">
              <a:lnSpc>
                <a:spcPct val="100000"/>
              </a:lnSpc>
            </a:pPr>
            <a:r>
              <a:rPr lang="ru-RU" spc="-1" dirty="0">
                <a:solidFill>
                  <a:srgbClr val="000000"/>
                </a:solidFill>
                <a:latin typeface="Times New Roman" panose="02020603050405020304"/>
              </a:rPr>
              <a:t>О</a:t>
            </a:r>
            <a:r>
              <a:rPr lang="ru-RU" sz="1800" b="0" strike="noStrike" spc="-1" dirty="0">
                <a:solidFill>
                  <a:srgbClr val="000000"/>
                </a:solidFill>
                <a:latin typeface="Times New Roman" panose="02020603050405020304"/>
              </a:rPr>
              <a:t>.Ю. </a:t>
            </a:r>
            <a:r>
              <a:rPr lang="ru-RU" spc="-1" dirty="0" err="1">
                <a:solidFill>
                  <a:srgbClr val="000000"/>
                </a:solidFill>
                <a:latin typeface="Times New Roman" panose="02020603050405020304"/>
              </a:rPr>
              <a:t>Леушканова</a:t>
            </a:r>
            <a:endParaRPr lang="ru-RU" sz="1800" b="0" strike="noStrike" spc="-1" dirty="0">
              <a:latin typeface="Arial" panose="020B0604020202020204"/>
            </a:endParaRPr>
          </a:p>
        </p:txBody>
      </p:sp>
      <p:sp>
        <p:nvSpPr>
          <p:cNvPr id="88" name="TextBox 13"/>
          <p:cNvSpPr/>
          <p:nvPr/>
        </p:nvSpPr>
        <p:spPr>
          <a:xfrm>
            <a:off x="692626" y="2982240"/>
            <a:ext cx="7901668" cy="224531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800" b="1" strike="noStrike" spc="-1" dirty="0">
                <a:solidFill>
                  <a:srgbClr val="002060"/>
                </a:solidFill>
                <a:latin typeface="Times New Roman" panose="02020603050405020304"/>
              </a:rPr>
              <a:t>«</a:t>
            </a:r>
            <a:r>
              <a:rPr lang="en-US" altLang="en-US" sz="2800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Оптимизация</a:t>
            </a:r>
            <a:r>
              <a:rPr lang="en-US" altLang="ru-RU" sz="2800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процесса</a:t>
            </a:r>
            <a:r>
              <a:rPr lang="en-US" altLang="ru-RU" sz="2800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систематизации</a:t>
            </a:r>
            <a:r>
              <a:rPr lang="en-US" altLang="ru-RU" sz="2800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УМК</a:t>
            </a:r>
            <a:r>
              <a:rPr lang="en-US" altLang="ru-RU" sz="2800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altLang="ru-RU" sz="2800" b="1" spc="-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</a:pPr>
            <a:r>
              <a:rPr lang="en-US" altLang="en-US" sz="2800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</a:t>
            </a:r>
            <a:r>
              <a:rPr lang="en-US" altLang="ru-RU" sz="2800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общепрофессиональным</a:t>
            </a:r>
            <a:r>
              <a:rPr lang="en-US" altLang="ru-RU" sz="2800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дисциплинам</a:t>
            </a:r>
            <a:r>
              <a:rPr lang="en-US" altLang="ru-RU" sz="2800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altLang="ru-RU" sz="2800" b="1" spc="-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</a:pPr>
            <a:r>
              <a:rPr lang="en-US" altLang="en-US" sz="2800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altLang="ru-RU" sz="2800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примере</a:t>
            </a:r>
            <a:r>
              <a:rPr lang="en-US" altLang="ru-RU" sz="2800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дисциплины</a:t>
            </a:r>
            <a:r>
              <a:rPr lang="en-US" altLang="ru-RU" sz="2800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«Криминалистика»</a:t>
            </a:r>
            <a:r>
              <a:rPr lang="en-US" altLang="ru-RU" sz="2800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altLang="ru-RU" sz="2800" b="1" spc="-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</a:pPr>
            <a:r>
              <a:rPr lang="ru-RU" altLang="en-US" sz="2800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en-US" altLang="ru-RU" sz="2800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ГБПОУ</a:t>
            </a:r>
            <a:r>
              <a:rPr lang="en-US" altLang="ru-RU" sz="2800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«Магнитогорский</a:t>
            </a:r>
            <a:r>
              <a:rPr lang="en-US" altLang="ru-RU" sz="2800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педагогический</a:t>
            </a:r>
            <a:r>
              <a:rPr lang="en-US" altLang="ru-RU" sz="2800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колледж</a:t>
            </a:r>
            <a:r>
              <a:rPr lang="ru-RU" sz="2800" b="1" strike="noStrike" spc="-1" dirty="0">
                <a:solidFill>
                  <a:srgbClr val="002060"/>
                </a:solidFill>
                <a:latin typeface="Times New Roman" panose="02020603050405020304"/>
              </a:rPr>
              <a:t>»</a:t>
            </a:r>
            <a:endParaRPr lang="ru-RU" sz="2800" spc="-1" dirty="0">
              <a:solidFill>
                <a:srgbClr val="002060"/>
              </a:solidFill>
            </a:endParaRPr>
          </a:p>
        </p:txBody>
      </p:sp>
      <p:pic>
        <p:nvPicPr>
          <p:cNvPr id="89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236600" y="6299280"/>
            <a:ext cx="6957360" cy="285120"/>
          </a:xfrm>
          <a:prstGeom prst="rect">
            <a:avLst/>
          </a:prstGeom>
          <a:ln w="0">
            <a:noFill/>
          </a:ln>
        </p:spPr>
      </p:pic>
      <p:pic>
        <p:nvPicPr>
          <p:cNvPr id="90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164960" y="497160"/>
            <a:ext cx="6957360" cy="285120"/>
          </a:xfrm>
          <a:prstGeom prst="rect">
            <a:avLst/>
          </a:prstGeom>
          <a:ln w="0">
            <a:noFill/>
          </a:ln>
        </p:spPr>
      </p:pic>
      <p:sp>
        <p:nvSpPr>
          <p:cNvPr id="91" name="TextBox 16"/>
          <p:cNvSpPr/>
          <p:nvPr/>
        </p:nvSpPr>
        <p:spPr>
          <a:xfrm>
            <a:off x="2393640" y="6028560"/>
            <a:ext cx="3995640" cy="364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800" b="0" strike="noStrike" spc="-1">
                <a:solidFill>
                  <a:srgbClr val="000000"/>
                </a:solidFill>
                <a:latin typeface="Times New Roman" panose="02020603050405020304"/>
              </a:rPr>
              <a:t>Магнитогорск -2024г.</a:t>
            </a:r>
            <a:endParaRPr lang="ru-RU" sz="1800" b="0" strike="noStrike" spc="-1">
              <a:latin typeface="Arial" panose="020B0604020202020204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1171440" y="384480"/>
            <a:ext cx="6957360" cy="285120"/>
          </a:xfrm>
          <a:prstGeom prst="rect">
            <a:avLst/>
          </a:prstGeom>
          <a:ln w="0">
            <a:noFill/>
          </a:ln>
        </p:spPr>
      </p:pic>
      <p:pic>
        <p:nvPicPr>
          <p:cNvPr id="94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1317600" y="6237360"/>
            <a:ext cx="6957360" cy="285120"/>
          </a:xfrm>
          <a:prstGeom prst="rect">
            <a:avLst/>
          </a:prstGeom>
          <a:ln w="0">
            <a:noFill/>
          </a:ln>
        </p:spPr>
      </p:pic>
      <p:sp>
        <p:nvSpPr>
          <p:cNvPr id="95" name="Заголовок 1"/>
          <p:cNvSpPr/>
          <p:nvPr/>
        </p:nvSpPr>
        <p:spPr>
          <a:xfrm>
            <a:off x="1084320" y="179640"/>
            <a:ext cx="3312000" cy="35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>
              <a:latin typeface="Arial" panose="020B0604020202020204"/>
            </a:endParaRPr>
          </a:p>
        </p:txBody>
      </p:sp>
      <p:pic>
        <p:nvPicPr>
          <p:cNvPr id="96" name="Picture 3" descr="C:\Users\Администратор\Desktop\Coat_of_arms_of_Chelyabinsk_Oblast.svg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208896" y="411225"/>
            <a:ext cx="834712" cy="1073559"/>
          </a:xfrm>
          <a:prstGeom prst="rect">
            <a:avLst/>
          </a:prstGeom>
          <a:ln w="0">
            <a:noFill/>
          </a:ln>
        </p:spPr>
      </p:pic>
      <p:sp>
        <p:nvSpPr>
          <p:cNvPr id="92" name="PlaceHolder 1"/>
          <p:cNvSpPr>
            <a:spLocks noGrp="1"/>
          </p:cNvSpPr>
          <p:nvPr>
            <p:ph type="sldNum"/>
          </p:nvPr>
        </p:nvSpPr>
        <p:spPr>
          <a:xfrm>
            <a:off x="6948264" y="646128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/>
            <a:r>
              <a:rPr lang="ru-RU" sz="2400" b="0" strike="noStrike" spc="-1" dirty="0">
                <a:latin typeface="Times New Roman" panose="02020603050405020304"/>
              </a:rPr>
              <a:t>2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/>
          <a:srcRect l="4575" t="3119" b="5010"/>
          <a:stretch>
            <a:fillRect/>
          </a:stretch>
        </p:blipFill>
        <p:spPr>
          <a:xfrm>
            <a:off x="827584" y="744120"/>
            <a:ext cx="8064896" cy="55652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Прямоугольник 5"/>
          <p:cNvSpPr/>
          <p:nvPr/>
        </p:nvSpPr>
        <p:spPr>
          <a:xfrm>
            <a:off x="1997100" y="557500"/>
            <a:ext cx="4798440" cy="45612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002060"/>
                </a:solidFill>
                <a:latin typeface="Times New Roman" panose="02020603050405020304"/>
              </a:rPr>
              <a:t>Руководитель и команда проекта</a:t>
            </a:r>
            <a:endParaRPr lang="ru-RU" sz="2400" b="0" strike="noStrike" spc="-1" dirty="0">
              <a:solidFill>
                <a:srgbClr val="002060"/>
              </a:solidFill>
              <a:latin typeface="Arial" panose="020B0604020202020204"/>
            </a:endParaRPr>
          </a:p>
        </p:txBody>
      </p:sp>
      <p:pic>
        <p:nvPicPr>
          <p:cNvPr id="102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1164960" y="384480"/>
            <a:ext cx="6957360" cy="285120"/>
          </a:xfrm>
          <a:prstGeom prst="rect">
            <a:avLst/>
          </a:prstGeom>
          <a:ln w="0">
            <a:noFill/>
          </a:ln>
        </p:spPr>
      </p:pic>
      <p:pic>
        <p:nvPicPr>
          <p:cNvPr id="104" name="Picture 3" descr="C:\Users\Администратор\Desktop\Coat_of_arms_of_Chelyabinsk_Oblast.svg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123840" y="34200"/>
            <a:ext cx="719640" cy="925560"/>
          </a:xfrm>
          <a:prstGeom prst="rect">
            <a:avLst/>
          </a:prstGeom>
          <a:ln w="0">
            <a:noFill/>
          </a:ln>
        </p:spPr>
      </p:pic>
      <p:sp>
        <p:nvSpPr>
          <p:cNvPr id="105" name="PlaceHolder 2"/>
          <p:cNvSpPr>
            <a:spLocks noGrp="1"/>
          </p:cNvSpPr>
          <p:nvPr>
            <p:ph type="title" idx="4294967295"/>
          </p:nvPr>
        </p:nvSpPr>
        <p:spPr>
          <a:xfrm>
            <a:off x="1084320" y="179640"/>
            <a:ext cx="3312000" cy="359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idx="4294967295"/>
          </p:nvPr>
        </p:nvSpPr>
        <p:spPr>
          <a:xfrm>
            <a:off x="251460" y="951230"/>
            <a:ext cx="7974965" cy="9779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marL="0" indent="0">
              <a:lnSpc>
                <a:spcPct val="100000"/>
              </a:lnSpc>
              <a:spcBef>
                <a:spcPts val="560"/>
              </a:spcBef>
              <a:buClr>
                <a:srgbClr val="000000"/>
              </a:buClr>
              <a:buFont typeface="Arial" panose="020B0604020202020204"/>
              <a:buNone/>
            </a:pPr>
            <a:r>
              <a:rPr lang="ru-RU" sz="20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Руководитель проекта</a:t>
            </a:r>
            <a:r>
              <a:rPr lang="ru-RU" sz="20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Иванова Елена Юрьевна, заместитель директора по научно - методической работе ГБПОУ «МПК» </a:t>
            </a:r>
          </a:p>
          <a:p>
            <a:pPr marL="0" indent="0">
              <a:lnSpc>
                <a:spcPct val="100000"/>
              </a:lnSpc>
              <a:spcBef>
                <a:spcPts val="560"/>
              </a:spcBef>
              <a:buClr>
                <a:srgbClr val="000000"/>
              </a:buClr>
              <a:buFont typeface="Arial" panose="020B0604020202020204"/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560"/>
              </a:spcBef>
              <a:tabLst>
                <a:tab pos="0" algn="l"/>
              </a:tabLst>
            </a:pPr>
            <a:endParaRPr lang="en-US" altLang="en-US" sz="2000" b="0" strike="noStrike" spc="-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" name="Picture 4" descr="Иванова Елена Юрьевна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0455" y="467261"/>
            <a:ext cx="1008973" cy="1521531"/>
          </a:xfrm>
          <a:prstGeom prst="rect">
            <a:avLst/>
          </a:prstGeom>
          <a:noFill/>
          <a:ln w="1905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2" descr="blob:https://web.telegram.org/843952b6-7997-42ff-8ce5-a5f2829ba10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ru-RU"/>
          </a:p>
        </p:txBody>
      </p:sp>
      <p:pic>
        <p:nvPicPr>
          <p:cNvPr id="94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1317600" y="6237360"/>
            <a:ext cx="6957360" cy="285120"/>
          </a:xfrm>
          <a:prstGeom prst="rect">
            <a:avLst/>
          </a:prstGeom>
          <a:ln w="0">
            <a:noFill/>
          </a:ln>
        </p:spPr>
      </p:pic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47495" y="3975100"/>
            <a:ext cx="1461135" cy="2204720"/>
          </a:xfrm>
          <a:prstGeom prst="rect">
            <a:avLst/>
          </a:prstGeom>
        </p:spPr>
      </p:pic>
      <p:sp>
        <p:nvSpPr>
          <p:cNvPr id="4" name="Текстовое поле 3"/>
          <p:cNvSpPr txBox="1"/>
          <p:nvPr/>
        </p:nvSpPr>
        <p:spPr>
          <a:xfrm>
            <a:off x="155575" y="1704569"/>
            <a:ext cx="7984490" cy="193899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560"/>
              </a:spcBef>
              <a:buClr>
                <a:srgbClr val="000000"/>
              </a:buClr>
              <a:buFont typeface="Arial" panose="020B0604020202020204"/>
              <a:buNone/>
            </a:pPr>
            <a:r>
              <a:rPr lang="ru-RU" sz="20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Команда проекта:</a:t>
            </a:r>
            <a:endParaRPr lang="ru-RU" sz="2000" b="1" strike="noStrike" spc="-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560"/>
              </a:spcBef>
              <a:buClr>
                <a:srgbClr val="000000"/>
              </a:buClr>
              <a:tabLst>
                <a:tab pos="0" algn="l"/>
              </a:tabLst>
            </a:pPr>
            <a:r>
              <a:rPr lang="en-US" altLang="en-US" sz="20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Ефименко</a:t>
            </a:r>
            <a:r>
              <a:rPr lang="en-US" altLang="ru-RU" sz="20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20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Станислав</a:t>
            </a:r>
            <a:r>
              <a:rPr lang="en-US" altLang="ru-RU" sz="20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20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Игоревич</a:t>
            </a:r>
            <a:r>
              <a:rPr lang="en-US" altLang="ru-RU" sz="20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, </a:t>
            </a:r>
            <a:r>
              <a:rPr lang="en-US" altLang="en-US" sz="20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заведующий</a:t>
            </a:r>
            <a:r>
              <a:rPr lang="en-US" altLang="ru-RU" sz="20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20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отделением</a:t>
            </a:r>
            <a:endParaRPr lang="en-US" altLang="en-US" sz="2000" b="0" strike="noStrike" spc="-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>
              <a:lnSpc>
                <a:spcPct val="100000"/>
              </a:lnSpc>
              <a:spcBef>
                <a:spcPts val="560"/>
              </a:spcBef>
              <a:buClr>
                <a:srgbClr val="000000"/>
              </a:buClr>
              <a:tabLst>
                <a:tab pos="0" algn="l"/>
              </a:tabLst>
            </a:pPr>
            <a:r>
              <a:rPr lang="en-US" altLang="en-US" sz="20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Васильева</a:t>
            </a:r>
            <a:r>
              <a:rPr lang="en-US" altLang="ru-RU" sz="20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20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Мария</a:t>
            </a:r>
            <a:r>
              <a:rPr lang="en-US" altLang="ru-RU" sz="20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20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Михайловна</a:t>
            </a:r>
            <a:r>
              <a:rPr lang="en-US" altLang="ru-RU" sz="20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, </a:t>
            </a:r>
            <a:r>
              <a:rPr lang="en-US" altLang="en-US" sz="20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преподаватель</a:t>
            </a:r>
            <a:endParaRPr lang="en-US" altLang="en-US" sz="2000" b="0" strike="noStrike" spc="-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560"/>
              </a:spcBef>
              <a:buClr>
                <a:srgbClr val="000000"/>
              </a:buClr>
              <a:tabLst>
                <a:tab pos="0" algn="l"/>
              </a:tabLst>
            </a:pPr>
            <a:r>
              <a:rPr lang="en-US" altLang="en-US" sz="20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Ковалева</a:t>
            </a:r>
            <a:r>
              <a:rPr lang="en-US" altLang="ru-RU" sz="20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20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Яна</a:t>
            </a:r>
            <a:r>
              <a:rPr lang="en-US" altLang="ru-RU" sz="20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20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Николаевна</a:t>
            </a:r>
            <a:r>
              <a:rPr lang="en-US" altLang="ru-RU" sz="20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, </a:t>
            </a:r>
            <a:r>
              <a:rPr lang="en-US" altLang="en-US" sz="20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преподаватель</a:t>
            </a:r>
            <a:endParaRPr lang="en-US" altLang="en-US" sz="2000" b="0" strike="noStrike" spc="-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560"/>
              </a:spcBef>
              <a:buClr>
                <a:srgbClr val="000000"/>
              </a:buClr>
              <a:tabLst>
                <a:tab pos="0" algn="l"/>
              </a:tabLst>
            </a:pPr>
            <a:r>
              <a:rPr lang="en-US" altLang="en-US" sz="20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Казакова</a:t>
            </a:r>
            <a:r>
              <a:rPr lang="en-US" altLang="ru-RU" sz="20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20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Татьяна</a:t>
            </a:r>
            <a:r>
              <a:rPr lang="en-US" altLang="ru-RU" sz="20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20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Анатольевна</a:t>
            </a:r>
            <a:r>
              <a:rPr lang="en-US" altLang="ru-RU" sz="20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, </a:t>
            </a:r>
            <a:r>
              <a:rPr lang="en-US" altLang="en-US" sz="20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преподаватель</a:t>
            </a:r>
          </a:p>
        </p:txBody>
      </p:sp>
      <p:pic>
        <p:nvPicPr>
          <p:cNvPr id="5" name="Изображение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75965" y="4004945"/>
            <a:ext cx="1461135" cy="2174875"/>
          </a:xfrm>
          <a:prstGeom prst="rect">
            <a:avLst/>
          </a:prstGeom>
        </p:spPr>
      </p:pic>
      <p:pic>
        <p:nvPicPr>
          <p:cNvPr id="6" name="Изображение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64985" y="4018915"/>
            <a:ext cx="1409700" cy="2127250"/>
          </a:xfrm>
          <a:prstGeom prst="rect">
            <a:avLst/>
          </a:prstGeom>
        </p:spPr>
      </p:pic>
      <p:pic>
        <p:nvPicPr>
          <p:cNvPr id="7" name="Изображение 6"/>
          <p:cNvPicPr>
            <a:picLocks noChangeAspect="1"/>
          </p:cNvPicPr>
          <p:nvPr/>
        </p:nvPicPr>
        <p:blipFill>
          <a:blip r:embed="rId8"/>
          <a:srcRect l="40627" t="27884" r="47173" b="48883"/>
          <a:stretch>
            <a:fillRect/>
          </a:stretch>
        </p:blipFill>
        <p:spPr>
          <a:xfrm>
            <a:off x="5004435" y="4018915"/>
            <a:ext cx="1471295" cy="2102485"/>
          </a:xfrm>
          <a:prstGeom prst="rect">
            <a:avLst/>
          </a:prstGeom>
        </p:spPr>
      </p:pic>
      <p:sp>
        <p:nvSpPr>
          <p:cNvPr id="16" name="PlaceHolder 1"/>
          <p:cNvSpPr txBox="1"/>
          <p:nvPr/>
        </p:nvSpPr>
        <p:spPr>
          <a:xfrm>
            <a:off x="6948264" y="646128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sz="2400" spc="-1" dirty="0" smtClean="0">
                <a:latin typeface="Times New Roman" panose="02020603050405020304"/>
              </a:rPr>
              <a:t>3</a:t>
            </a:r>
            <a:endParaRPr lang="ru-RU" sz="2400" spc="-1" dirty="0">
              <a:latin typeface="Times New Roman" panose="02020603050405020304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1171440" y="384480"/>
            <a:ext cx="6957360" cy="285120"/>
          </a:xfrm>
          <a:prstGeom prst="rect">
            <a:avLst/>
          </a:prstGeom>
          <a:ln w="0">
            <a:noFill/>
          </a:ln>
        </p:spPr>
      </p:pic>
      <p:pic>
        <p:nvPicPr>
          <p:cNvPr id="94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1317600" y="6237360"/>
            <a:ext cx="6957360" cy="285120"/>
          </a:xfrm>
          <a:prstGeom prst="rect">
            <a:avLst/>
          </a:prstGeom>
          <a:ln w="0">
            <a:noFill/>
          </a:ln>
        </p:spPr>
      </p:pic>
      <p:sp>
        <p:nvSpPr>
          <p:cNvPr id="95" name="Заголовок 1"/>
          <p:cNvSpPr/>
          <p:nvPr/>
        </p:nvSpPr>
        <p:spPr>
          <a:xfrm>
            <a:off x="1084320" y="179640"/>
            <a:ext cx="3312000" cy="35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>
              <a:latin typeface="Arial" panose="020B0604020202020204"/>
            </a:endParaRPr>
          </a:p>
        </p:txBody>
      </p:sp>
      <p:pic>
        <p:nvPicPr>
          <p:cNvPr id="96" name="Picture 3" descr="C:\Users\Администратор\Desktop\Coat_of_arms_of_Chelyabinsk_Oblast.svg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208896" y="411225"/>
            <a:ext cx="834712" cy="1073559"/>
          </a:xfrm>
          <a:prstGeom prst="rect">
            <a:avLst/>
          </a:prstGeom>
          <a:ln w="0">
            <a:noFill/>
          </a:ln>
        </p:spPr>
      </p:pic>
      <p:sp>
        <p:nvSpPr>
          <p:cNvPr id="92" name="PlaceHolder 1"/>
          <p:cNvSpPr>
            <a:spLocks noGrp="1"/>
          </p:cNvSpPr>
          <p:nvPr>
            <p:ph type="sldNum" idx="4294967295"/>
          </p:nvPr>
        </p:nvSpPr>
        <p:spPr>
          <a:xfrm>
            <a:off x="6948264" y="646128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/>
            <a:r>
              <a:rPr lang="ru-RU" sz="2400" b="0" strike="noStrike" spc="-1" dirty="0" smtClean="0">
                <a:latin typeface="Times New Roman" panose="02020603050405020304"/>
              </a:rPr>
              <a:t>4</a:t>
            </a:r>
            <a:endParaRPr lang="ru-RU" sz="2400" b="0" strike="noStrike" spc="-1" dirty="0">
              <a:latin typeface="Times New Roman" panose="02020603050405020304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2957" y="1070530"/>
            <a:ext cx="4104456" cy="530939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TextBox 1"/>
          <p:cNvSpPr txBox="1"/>
          <p:nvPr/>
        </p:nvSpPr>
        <p:spPr>
          <a:xfrm>
            <a:off x="2851069" y="588921"/>
            <a:ext cx="35981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об открытии проекта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5082" y="384436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3407" y="6309320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3" descr="C:\Users\Администратор\Desktop\Coat_of_arms_of_Chelyabinsk_Oblast.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Заголовок 1"/>
          <p:cNvSpPr>
            <a:spLocks noGrp="1"/>
          </p:cNvSpPr>
          <p:nvPr>
            <p:ph type="title"/>
          </p:nvPr>
        </p:nvSpPr>
        <p:spPr>
          <a:xfrm>
            <a:off x="971550" y="-99695"/>
            <a:ext cx="8228965" cy="682625"/>
          </a:xfrm>
        </p:spPr>
        <p:txBody>
          <a:bodyPr rtlCol="0">
            <a:noAutofit/>
          </a:bodyPr>
          <a:lstStyle/>
          <a:p>
            <a:pPr algn="just" fontAlgn="auto">
              <a:spcAft>
                <a:spcPts val="0"/>
              </a:spcAft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sp>
        <p:nvSpPr>
          <p:cNvPr id="7" name="Текстовое поле 6"/>
          <p:cNvSpPr txBox="1"/>
          <p:nvPr/>
        </p:nvSpPr>
        <p:spPr>
          <a:xfrm>
            <a:off x="-53975" y="679939"/>
            <a:ext cx="9251950" cy="461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pc="-1" dirty="0">
                <a:solidFill>
                  <a:schemeClr val="tx2"/>
                </a:solidFill>
                <a:latin typeface="Times New Roman" panose="02020603050405020304"/>
              </a:rPr>
              <a:t>Стенд проекта</a:t>
            </a:r>
            <a:endParaRPr lang="ru-RU" sz="2400" spc="-1" dirty="0">
              <a:solidFill>
                <a:schemeClr val="tx2"/>
              </a:solidFill>
            </a:endParaRPr>
          </a:p>
        </p:txBody>
      </p:sp>
      <p:sp>
        <p:nvSpPr>
          <p:cNvPr id="19" name="PlaceHolder 1"/>
          <p:cNvSpPr txBox="1"/>
          <p:nvPr/>
        </p:nvSpPr>
        <p:spPr>
          <a:xfrm>
            <a:off x="6969365" y="6443416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sz="2400" spc="-1" dirty="0">
                <a:latin typeface="Times New Roman" panose="02020603050405020304"/>
              </a:rPr>
              <a:t>5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844" y="1139332"/>
            <a:ext cx="8947470" cy="4832254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PlaceHolder 1"/>
          <p:cNvSpPr>
            <a:spLocks noGrp="1"/>
          </p:cNvSpPr>
          <p:nvPr>
            <p:ph type="sldNum" idx="4294967295"/>
          </p:nvPr>
        </p:nvSpPr>
        <p:spPr>
          <a:xfrm>
            <a:off x="7020272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/>
            <a:r>
              <a:rPr lang="ru-RU" sz="2400" b="0" strike="noStrike" spc="-1" dirty="0" smtClean="0">
                <a:latin typeface="Times New Roman" panose="02020603050405020304"/>
              </a:rPr>
              <a:t>6</a:t>
            </a:r>
            <a:endParaRPr lang="ru-RU" sz="2400" b="0" strike="noStrike" spc="-1" dirty="0">
              <a:latin typeface="Times New Roman" panose="02020603050405020304"/>
            </a:endParaRPr>
          </a:p>
        </p:txBody>
      </p:sp>
      <p:pic>
        <p:nvPicPr>
          <p:cNvPr id="144" name="Picture 3" descr="C:\Users\Администратор\Desktop\Coat_of_arms_of_Chelyabinsk_Oblast.svg.png"/>
          <p:cNvPicPr/>
          <p:nvPr/>
        </p:nvPicPr>
        <p:blipFill>
          <a:blip r:embed="rId2" cstate="screen"/>
          <a:stretch>
            <a:fillRect/>
          </a:stretch>
        </p:blipFill>
        <p:spPr>
          <a:xfrm>
            <a:off x="123840" y="34200"/>
            <a:ext cx="719640" cy="925560"/>
          </a:xfrm>
          <a:prstGeom prst="rect">
            <a:avLst/>
          </a:prstGeom>
          <a:ln w="0">
            <a:noFill/>
          </a:ln>
        </p:spPr>
      </p:pic>
      <p:sp>
        <p:nvSpPr>
          <p:cNvPr id="145" name="Заголовок 1"/>
          <p:cNvSpPr/>
          <p:nvPr/>
        </p:nvSpPr>
        <p:spPr>
          <a:xfrm>
            <a:off x="1084320" y="179640"/>
            <a:ext cx="3312000" cy="35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>
              <a:latin typeface="Arial" panose="020B0604020202020204"/>
            </a:endParaRPr>
          </a:p>
        </p:txBody>
      </p:sp>
      <p:pic>
        <p:nvPicPr>
          <p:cNvPr id="146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171440" y="526680"/>
            <a:ext cx="6957360" cy="285120"/>
          </a:xfrm>
          <a:prstGeom prst="rect">
            <a:avLst/>
          </a:prstGeom>
          <a:ln w="0">
            <a:noFill/>
          </a:ln>
        </p:spPr>
      </p:pic>
      <p:pic>
        <p:nvPicPr>
          <p:cNvPr id="147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403640" y="6320520"/>
            <a:ext cx="6957360" cy="285120"/>
          </a:xfrm>
          <a:prstGeom prst="rect">
            <a:avLst/>
          </a:prstGeom>
          <a:ln w="0">
            <a:noFill/>
          </a:ln>
        </p:spPr>
      </p:pic>
      <p:sp>
        <p:nvSpPr>
          <p:cNvPr id="148" name="Прямоугольник 5"/>
          <p:cNvSpPr/>
          <p:nvPr/>
        </p:nvSpPr>
        <p:spPr>
          <a:xfrm>
            <a:off x="1494720" y="691920"/>
            <a:ext cx="6310800" cy="45612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002060"/>
                </a:solidFill>
                <a:latin typeface="Times New Roman" panose="02020603050405020304"/>
              </a:rPr>
              <a:t>Дорожная карта реализации проекта</a:t>
            </a:r>
            <a:endParaRPr lang="ru-RU" sz="2400" b="0" strike="noStrike" spc="-1" dirty="0">
              <a:solidFill>
                <a:srgbClr val="002060"/>
              </a:solidFill>
              <a:latin typeface="Arial" panose="020B0604020202020204"/>
            </a:endParaRPr>
          </a:p>
        </p:txBody>
      </p:sp>
      <p:pic>
        <p:nvPicPr>
          <p:cNvPr id="150" name="Рисунок 149"/>
          <p:cNvPicPr/>
          <p:nvPr/>
        </p:nvPicPr>
        <p:blipFill>
          <a:blip r:embed="rId4"/>
          <a:stretch>
            <a:fillRect/>
          </a:stretch>
        </p:blipFill>
        <p:spPr>
          <a:xfrm>
            <a:off x="1440" y="1440"/>
            <a:ext cx="1440" cy="1440"/>
          </a:xfrm>
          <a:prstGeom prst="rect">
            <a:avLst/>
          </a:prstGeom>
          <a:ln w="0">
            <a:noFill/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6" t="6881" r="12987" b="43366"/>
          <a:stretch>
            <a:fillRect/>
          </a:stretch>
        </p:blipFill>
        <p:spPr>
          <a:xfrm>
            <a:off x="-3385" y="1528009"/>
            <a:ext cx="9157017" cy="252028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/>
          <p:cNvSpPr>
            <a:spLocks noGrp="1"/>
          </p:cNvSpPr>
          <p:nvPr>
            <p:ph type="sldNum"/>
          </p:nvPr>
        </p:nvSpPr>
        <p:spPr>
          <a:xfrm>
            <a:off x="8643960" y="6500880"/>
            <a:ext cx="347400" cy="2854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r>
              <a:rPr lang="ru-RU" sz="2400" b="0" strike="noStrike" spc="-1" dirty="0" smtClean="0">
                <a:latin typeface="Times New Roman" panose="02020603050405020304"/>
              </a:rPr>
              <a:t>7</a:t>
            </a:r>
            <a:endParaRPr lang="ru-RU" sz="2400" b="0" strike="noStrike" spc="-1" dirty="0">
              <a:latin typeface="Times New Roman" panose="02020603050405020304"/>
            </a:endParaRPr>
          </a:p>
        </p:txBody>
      </p:sp>
      <p:sp>
        <p:nvSpPr>
          <p:cNvPr id="99" name="TextBox 48"/>
          <p:cNvSpPr/>
          <p:nvPr/>
        </p:nvSpPr>
        <p:spPr>
          <a:xfrm>
            <a:off x="250920" y="6237312"/>
            <a:ext cx="4608000" cy="33710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002060"/>
                </a:solidFill>
                <a:latin typeface="Times New Roman" panose="02020603050405020304"/>
              </a:rPr>
              <a:t>Время протекания процесса – 40 дней. </a:t>
            </a:r>
            <a:endParaRPr lang="ru-RU" sz="1600" b="0" strike="noStrike" spc="-1" dirty="0">
              <a:latin typeface="Arial" panose="020B0604020202020204"/>
            </a:endParaRPr>
          </a:p>
        </p:txBody>
      </p:sp>
      <p:sp>
        <p:nvSpPr>
          <p:cNvPr id="100" name="Прямоугольник 54"/>
          <p:cNvSpPr/>
          <p:nvPr/>
        </p:nvSpPr>
        <p:spPr>
          <a:xfrm>
            <a:off x="298041" y="4194112"/>
            <a:ext cx="3457080" cy="30348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400" b="1" strike="noStrike" spc="-1" dirty="0">
                <a:solidFill>
                  <a:srgbClr val="000000"/>
                </a:solidFill>
                <a:latin typeface="Times New Roman" panose="02020603050405020304"/>
              </a:rPr>
              <a:t>ПРОБЛЕМЫ:</a:t>
            </a:r>
            <a:endParaRPr lang="ru-RU" sz="1400" b="0" strike="noStrike" spc="-1" dirty="0">
              <a:latin typeface="Arial" panose="020B0604020202020204"/>
            </a:endParaRPr>
          </a:p>
        </p:txBody>
      </p:sp>
      <p:pic>
        <p:nvPicPr>
          <p:cNvPr id="101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164600" y="357120"/>
            <a:ext cx="6957360" cy="285120"/>
          </a:xfrm>
          <a:prstGeom prst="rect">
            <a:avLst/>
          </a:prstGeom>
          <a:ln w="0">
            <a:noFill/>
          </a:ln>
        </p:spPr>
      </p:pic>
      <p:pic>
        <p:nvPicPr>
          <p:cNvPr id="102" name="Picture 3" descr="C:\Users\Администратор\Desktop\Coat_of_arms_of_Chelyabinsk_Oblast.svg.png"/>
          <p:cNvPicPr/>
          <p:nvPr/>
        </p:nvPicPr>
        <p:blipFill>
          <a:blip r:embed="rId4" cstate="screen"/>
          <a:stretch>
            <a:fillRect/>
          </a:stretch>
        </p:blipFill>
        <p:spPr>
          <a:xfrm>
            <a:off x="123840" y="34200"/>
            <a:ext cx="719640" cy="925560"/>
          </a:xfrm>
          <a:prstGeom prst="rect">
            <a:avLst/>
          </a:prstGeom>
          <a:ln w="0">
            <a:noFill/>
          </a:ln>
        </p:spPr>
      </p:pic>
      <p:sp>
        <p:nvSpPr>
          <p:cNvPr id="103" name="Заголовок 1"/>
          <p:cNvSpPr/>
          <p:nvPr/>
        </p:nvSpPr>
        <p:spPr>
          <a:xfrm>
            <a:off x="1084320" y="179640"/>
            <a:ext cx="3312000" cy="35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>
              <a:latin typeface="Arial" panose="020B0604020202020204"/>
            </a:endParaRPr>
          </a:p>
        </p:txBody>
      </p:sp>
      <p:sp>
        <p:nvSpPr>
          <p:cNvPr id="104" name="Прямоугольник 5"/>
          <p:cNvSpPr/>
          <p:nvPr/>
        </p:nvSpPr>
        <p:spPr>
          <a:xfrm>
            <a:off x="195681" y="461440"/>
            <a:ext cx="8893440" cy="460211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pc="-1" dirty="0">
                <a:solidFill>
                  <a:srgbClr val="002060"/>
                </a:solidFill>
                <a:latin typeface="Times New Roman" panose="02020603050405020304"/>
              </a:rPr>
              <a:t>Карта текущего состояния процесса</a:t>
            </a:r>
            <a:endParaRPr lang="ru-RU" sz="2400" spc="-1" dirty="0">
              <a:solidFill>
                <a:srgbClr val="002060"/>
              </a:solidFill>
            </a:endParaRPr>
          </a:p>
        </p:txBody>
      </p:sp>
      <p:graphicFrame>
        <p:nvGraphicFramePr>
          <p:cNvPr id="12" name="Таблица 88"/>
          <p:cNvGraphicFramePr/>
          <p:nvPr>
            <p:custDataLst>
              <p:tags r:id="rId1"/>
            </p:custDataLst>
          </p:nvPr>
        </p:nvGraphicFramePr>
        <p:xfrm>
          <a:off x="372800" y="4497592"/>
          <a:ext cx="8047039" cy="1560027"/>
        </p:xfrm>
        <a:graphic>
          <a:graphicData uri="http://schemas.openxmlformats.org/drawingml/2006/table">
            <a:tbl>
              <a:tblPr/>
              <a:tblGrid>
                <a:gridCol w="80470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58914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400" b="0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1. </a:t>
                      </a:r>
                      <a:r>
                        <a:rPr sz="1400" b="0" i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Длительность</a:t>
                      </a:r>
                      <a:r>
                        <a:rPr sz="1400" b="0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400" b="0" i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организации</a:t>
                      </a:r>
                      <a:r>
                        <a:rPr sz="1400" b="0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400" b="0" i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процессса</a:t>
                      </a:r>
                      <a:r>
                        <a:rPr sz="1400" b="0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 систематизации УМК по общепрофессиональным дисциплинам</a:t>
                      </a:r>
                    </a:p>
                  </a:txBody>
                  <a:tcPr marL="9842" marR="9842" marT="9842" marB="0" anchor="ctr">
                    <a:lnL w="12240">
                      <a:noFill/>
                    </a:lnL>
                    <a:lnR w="12240">
                      <a:noFill/>
                    </a:lnR>
                    <a:lnT w="12240">
                      <a:solidFill>
                        <a:srgbClr val="4F81BD"/>
                      </a:solidFill>
                    </a:lnT>
                    <a:lnB w="12240">
                      <a:solidFill>
                        <a:srgbClr val="4F81BD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8763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400" b="0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2. Разные</a:t>
                      </a:r>
                      <a:r>
                        <a:rPr lang="ru-RU" sz="1400" b="0" i="0" baseline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 подходы и формы к систематизации</a:t>
                      </a:r>
                      <a:r>
                        <a:rPr sz="1400" b="0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 УМК по общепрофессиональным дисциплинам</a:t>
                      </a:r>
                    </a:p>
                  </a:txBody>
                  <a:tcPr marL="9842" marR="9842" marT="9842" marB="0" anchor="ctr">
                    <a:lnL w="12240">
                      <a:noFill/>
                    </a:lnL>
                    <a:lnR w="12240">
                      <a:noFill/>
                    </a:lnR>
                    <a:lnT w="12240">
                      <a:solidFill>
                        <a:srgbClr val="4F81BD"/>
                      </a:solidFill>
                    </a:lnT>
                    <a:lnB w="12240">
                      <a:solidFill>
                        <a:srgbClr val="4F81BD"/>
                      </a:solidFill>
                    </a:lnB>
                    <a:solidFill>
                      <a:srgbClr val="4F81BD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8058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400" b="0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3. </a:t>
                      </a:r>
                      <a:r>
                        <a:rPr sz="1400" b="0" i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Несоблюдение</a:t>
                      </a:r>
                      <a:r>
                        <a:rPr sz="1400" b="0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400" b="0" i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педагогами</a:t>
                      </a:r>
                      <a:r>
                        <a:rPr sz="1400" b="0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400" b="0" i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сроков</a:t>
                      </a:r>
                      <a:r>
                        <a:rPr sz="1400" b="0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 систематизации УМК по общепрофессиональным дисциплинам</a:t>
                      </a:r>
                    </a:p>
                  </a:txBody>
                  <a:tcPr marL="9842" marR="9842" marT="9842" marB="0" anchor="ctr">
                    <a:lnL w="12240">
                      <a:noFill/>
                    </a:lnL>
                    <a:lnR w="12240">
                      <a:noFill/>
                    </a:lnR>
                    <a:lnT w="12240">
                      <a:solidFill>
                        <a:srgbClr val="4F81BD"/>
                      </a:solidFill>
                    </a:lnT>
                    <a:lnB w="12240">
                      <a:solidFill>
                        <a:srgbClr val="4F81BD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4292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400" b="0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4.</a:t>
                      </a:r>
                      <a:r>
                        <a:rPr lang="en-US" sz="1400" b="0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Неудовлетворенность</a:t>
                      </a:r>
                      <a:r>
                        <a:rPr lang="ru-RU" sz="1400" b="0" i="0" baseline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400" b="0" i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педагогов</a:t>
                      </a:r>
                      <a:r>
                        <a:rPr sz="1400" b="0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400" b="0" i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процесс</a:t>
                      </a:r>
                      <a:r>
                        <a:rPr lang="ru-RU" sz="1400" b="0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ом</a:t>
                      </a:r>
                      <a:r>
                        <a:rPr sz="1400" b="0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 систематизации УМК по общепрофессиональным дисциплинам</a:t>
                      </a:r>
                    </a:p>
                  </a:txBody>
                  <a:tcPr marL="9842" marR="9842" marT="9842" marB="0" anchor="ctr">
                    <a:lnL w="12240">
                      <a:noFill/>
                    </a:lnL>
                    <a:lnR w="12240">
                      <a:noFill/>
                    </a:lnR>
                    <a:lnT w="12240">
                      <a:solidFill>
                        <a:srgbClr val="4F81BD"/>
                      </a:solidFill>
                    </a:lnT>
                    <a:lnB w="12240">
                      <a:solidFill>
                        <a:srgbClr val="4F81BD"/>
                      </a:solidFill>
                    </a:lnB>
                    <a:solidFill>
                      <a:srgbClr val="4F81BD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250920" y="800365"/>
            <a:ext cx="874044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b="1" spc="-1" dirty="0">
                <a:solidFill>
                  <a:srgbClr val="002060"/>
                </a:solidFill>
                <a:latin typeface="Times New Roman" panose="02020603050405020304"/>
              </a:rPr>
              <a:t>«</a:t>
            </a:r>
            <a:r>
              <a:rPr lang="en-US" altLang="en-US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Оптимизация</a:t>
            </a:r>
            <a:r>
              <a:rPr lang="en-US" altLang="ru-RU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процесса</a:t>
            </a:r>
            <a:r>
              <a:rPr lang="en-US" altLang="ru-RU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систематизации</a:t>
            </a:r>
            <a:r>
              <a:rPr lang="en-US" altLang="ru-RU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УМК</a:t>
            </a:r>
            <a:r>
              <a:rPr lang="en-US" altLang="ru-RU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</a:t>
            </a:r>
            <a:r>
              <a:rPr lang="en-US" altLang="ru-RU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общепрофессиональным</a:t>
            </a:r>
            <a:r>
              <a:rPr lang="en-US" altLang="ru-RU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дисциплинам</a:t>
            </a:r>
            <a:r>
              <a:rPr lang="en-US" altLang="ru-RU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altLang="ru-RU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примере</a:t>
            </a:r>
            <a:r>
              <a:rPr lang="en-US" altLang="ru-RU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дисциплины</a:t>
            </a:r>
            <a:r>
              <a:rPr lang="en-US" altLang="ru-RU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«Криминалистика»</a:t>
            </a:r>
            <a:r>
              <a:rPr lang="en-US" altLang="ru-RU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en-US" altLang="ru-RU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ГБПОУ</a:t>
            </a:r>
            <a:r>
              <a:rPr lang="en-US" altLang="ru-RU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en-US" altLang="en-US" b="1" spc="-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Магнитогорский</a:t>
            </a:r>
            <a:r>
              <a:rPr lang="en-US" altLang="ru-RU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spc="-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педагогический</a:t>
            </a:r>
            <a:r>
              <a:rPr lang="en-US" altLang="ru-RU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spc="-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колледж</a:t>
            </a:r>
            <a:r>
              <a:rPr lang="ru-RU" b="1" spc="-1" dirty="0">
                <a:solidFill>
                  <a:srgbClr val="002060"/>
                </a:solidFill>
                <a:latin typeface="Times New Roman" panose="02020603050405020304"/>
              </a:rPr>
              <a:t>»</a:t>
            </a:r>
            <a:endParaRPr lang="ru-RU" spc="-1" dirty="0">
              <a:solidFill>
                <a:srgbClr val="002060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544" y="1639319"/>
            <a:ext cx="8048780" cy="2554793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/>
          <p:cNvSpPr>
            <a:spLocks noGrp="1"/>
          </p:cNvSpPr>
          <p:nvPr>
            <p:ph type="sldNum" idx="4294967295"/>
          </p:nvPr>
        </p:nvSpPr>
        <p:spPr>
          <a:xfrm>
            <a:off x="8643960" y="6500880"/>
            <a:ext cx="347400" cy="2854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r>
              <a:rPr lang="ru-RU" sz="2400" b="0" strike="noStrike" spc="-1" dirty="0" smtClean="0">
                <a:latin typeface="Times New Roman" panose="02020603050405020304"/>
              </a:rPr>
              <a:t>8</a:t>
            </a:r>
            <a:endParaRPr lang="ru-RU" sz="2400" b="0" strike="noStrike" spc="-1" dirty="0">
              <a:latin typeface="Times New Roman" panose="02020603050405020304"/>
            </a:endParaRPr>
          </a:p>
        </p:txBody>
      </p:sp>
      <p:pic>
        <p:nvPicPr>
          <p:cNvPr id="101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1164600" y="357120"/>
            <a:ext cx="6957360" cy="285120"/>
          </a:xfrm>
          <a:prstGeom prst="rect">
            <a:avLst/>
          </a:prstGeom>
          <a:ln w="0">
            <a:noFill/>
          </a:ln>
        </p:spPr>
      </p:pic>
      <p:pic>
        <p:nvPicPr>
          <p:cNvPr id="102" name="Picture 3" descr="C:\Users\Администратор\Desktop\Coat_of_arms_of_Chelyabinsk_Oblast.svg.png"/>
          <p:cNvPicPr/>
          <p:nvPr/>
        </p:nvPicPr>
        <p:blipFill>
          <a:blip r:embed="rId3" cstate="screen"/>
          <a:stretch>
            <a:fillRect/>
          </a:stretch>
        </p:blipFill>
        <p:spPr>
          <a:xfrm>
            <a:off x="123840" y="34200"/>
            <a:ext cx="719640" cy="925560"/>
          </a:xfrm>
          <a:prstGeom prst="rect">
            <a:avLst/>
          </a:prstGeom>
          <a:ln w="0">
            <a:noFill/>
          </a:ln>
        </p:spPr>
      </p:pic>
      <p:sp>
        <p:nvSpPr>
          <p:cNvPr id="103" name="Заголовок 1"/>
          <p:cNvSpPr/>
          <p:nvPr/>
        </p:nvSpPr>
        <p:spPr>
          <a:xfrm>
            <a:off x="1084320" y="179640"/>
            <a:ext cx="3312000" cy="35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>
              <a:latin typeface="Arial" panose="020B0604020202020204"/>
            </a:endParaRPr>
          </a:p>
        </p:txBody>
      </p:sp>
      <p:sp>
        <p:nvSpPr>
          <p:cNvPr id="104" name="Прямоугольник 5"/>
          <p:cNvSpPr/>
          <p:nvPr/>
        </p:nvSpPr>
        <p:spPr>
          <a:xfrm>
            <a:off x="6106" y="537802"/>
            <a:ext cx="8893440" cy="1198875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indent="457200" algn="ctr">
              <a:lnSpc>
                <a:spcPct val="100000"/>
              </a:lnSpc>
            </a:pPr>
            <a:r>
              <a:rPr lang="ru-RU" alt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Производственный анализ №1</a:t>
            </a:r>
          </a:p>
          <a:p>
            <a:pPr indent="457200" algn="ctr">
              <a:lnSpc>
                <a:spcPct val="100000"/>
              </a:lnSpc>
            </a:pPr>
            <a:r>
              <a:rPr lang="en-US" alt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«Оптимизация</a:t>
            </a:r>
            <a:r>
              <a:rPr lang="en-US" alt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процесса</a:t>
            </a:r>
            <a:r>
              <a:rPr lang="en-US" alt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систематизации</a:t>
            </a:r>
            <a:r>
              <a:rPr lang="en-US" alt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УМК</a:t>
            </a:r>
            <a:r>
              <a:rPr lang="en-US" alt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по</a:t>
            </a:r>
            <a:r>
              <a:rPr lang="en-US" alt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общепрофессиональным</a:t>
            </a:r>
            <a:r>
              <a:rPr lang="en-US" alt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дисциплинам</a:t>
            </a:r>
            <a:r>
              <a:rPr lang="en-US" alt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на</a:t>
            </a:r>
            <a:r>
              <a:rPr lang="en-US" alt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примере</a:t>
            </a:r>
            <a:r>
              <a:rPr lang="en-US" alt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дсциплины</a:t>
            </a:r>
            <a:r>
              <a:rPr lang="en-US" alt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«Криминалистика»</a:t>
            </a:r>
            <a:r>
              <a:rPr lang="en-US" alt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в</a:t>
            </a:r>
            <a:r>
              <a:rPr lang="ru-RU" alt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ГБПОУ</a:t>
            </a:r>
            <a:r>
              <a:rPr lang="en-US" alt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«</a:t>
            </a:r>
            <a:r>
              <a:rPr lang="en-US" altLang="en-US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Магнитогорский</a:t>
            </a:r>
            <a:r>
              <a:rPr lang="en-US" alt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педагогический</a:t>
            </a:r>
            <a:r>
              <a:rPr lang="en-US" alt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колледж</a:t>
            </a:r>
            <a:r>
              <a:rPr lang="en-US" alt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»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85" t="13750" r="10051" b="7482"/>
          <a:stretch>
            <a:fillRect/>
          </a:stretch>
        </p:blipFill>
        <p:spPr>
          <a:xfrm>
            <a:off x="445941" y="1628800"/>
            <a:ext cx="8198019" cy="515756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/>
          <p:cNvSpPr>
            <a:spLocks noGrp="1"/>
          </p:cNvSpPr>
          <p:nvPr>
            <p:ph type="sldNum" idx="4294967295"/>
          </p:nvPr>
        </p:nvSpPr>
        <p:spPr>
          <a:xfrm>
            <a:off x="8643960" y="6500880"/>
            <a:ext cx="347400" cy="2854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r>
              <a:rPr lang="ru-RU" sz="2400" b="0" strike="noStrike" spc="-1" dirty="0" smtClean="0">
                <a:latin typeface="Times New Roman" panose="02020603050405020304"/>
              </a:rPr>
              <a:t>9</a:t>
            </a:r>
            <a:endParaRPr lang="ru-RU" sz="2400" b="0" strike="noStrike" spc="-1" dirty="0">
              <a:latin typeface="Times New Roman" panose="02020603050405020304"/>
            </a:endParaRPr>
          </a:p>
        </p:txBody>
      </p:sp>
      <p:pic>
        <p:nvPicPr>
          <p:cNvPr id="101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1164600" y="357120"/>
            <a:ext cx="6957360" cy="285120"/>
          </a:xfrm>
          <a:prstGeom prst="rect">
            <a:avLst/>
          </a:prstGeom>
          <a:ln w="0">
            <a:noFill/>
          </a:ln>
        </p:spPr>
      </p:pic>
      <p:pic>
        <p:nvPicPr>
          <p:cNvPr id="102" name="Picture 3" descr="C:\Users\Администратор\Desktop\Coat_of_arms_of_Chelyabinsk_Oblast.svg.png"/>
          <p:cNvPicPr/>
          <p:nvPr/>
        </p:nvPicPr>
        <p:blipFill>
          <a:blip r:embed="rId3" cstate="screen"/>
          <a:stretch>
            <a:fillRect/>
          </a:stretch>
        </p:blipFill>
        <p:spPr>
          <a:xfrm>
            <a:off x="123840" y="34200"/>
            <a:ext cx="719640" cy="925560"/>
          </a:xfrm>
          <a:prstGeom prst="rect">
            <a:avLst/>
          </a:prstGeom>
          <a:ln w="0">
            <a:noFill/>
          </a:ln>
        </p:spPr>
      </p:pic>
      <p:sp>
        <p:nvSpPr>
          <p:cNvPr id="103" name="Заголовок 1"/>
          <p:cNvSpPr/>
          <p:nvPr/>
        </p:nvSpPr>
        <p:spPr>
          <a:xfrm>
            <a:off x="1084320" y="179640"/>
            <a:ext cx="3312000" cy="35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>
              <a:latin typeface="Arial" panose="020B0604020202020204"/>
            </a:endParaRPr>
          </a:p>
        </p:txBody>
      </p:sp>
      <p:sp>
        <p:nvSpPr>
          <p:cNvPr id="104" name="Прямоугольник 5"/>
          <p:cNvSpPr/>
          <p:nvPr/>
        </p:nvSpPr>
        <p:spPr>
          <a:xfrm>
            <a:off x="6106" y="537802"/>
            <a:ext cx="8893440" cy="1198875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indent="457200" algn="ctr">
              <a:lnSpc>
                <a:spcPct val="100000"/>
              </a:lnSpc>
            </a:pPr>
            <a:r>
              <a:rPr lang="ru-RU" alt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Производственный анализ №1</a:t>
            </a:r>
          </a:p>
          <a:p>
            <a:pPr indent="457200" algn="ctr">
              <a:lnSpc>
                <a:spcPct val="100000"/>
              </a:lnSpc>
            </a:pPr>
            <a:r>
              <a:rPr lang="en-US" alt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«Оптимизация</a:t>
            </a:r>
            <a:r>
              <a:rPr lang="en-US" alt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процесса</a:t>
            </a:r>
            <a:r>
              <a:rPr lang="en-US" alt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систематизации</a:t>
            </a:r>
            <a:r>
              <a:rPr lang="en-US" alt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УМК</a:t>
            </a:r>
            <a:r>
              <a:rPr lang="en-US" alt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по</a:t>
            </a:r>
            <a:r>
              <a:rPr lang="en-US" alt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общепрофессиональным</a:t>
            </a:r>
            <a:r>
              <a:rPr lang="en-US" alt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дисциплинам</a:t>
            </a:r>
            <a:r>
              <a:rPr lang="en-US" alt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на</a:t>
            </a:r>
            <a:r>
              <a:rPr lang="en-US" alt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примере</a:t>
            </a:r>
            <a:r>
              <a:rPr lang="en-US" alt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дсциплины</a:t>
            </a:r>
            <a:r>
              <a:rPr lang="en-US" alt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«Криминалистика»</a:t>
            </a:r>
            <a:r>
              <a:rPr lang="en-US" alt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в</a:t>
            </a:r>
            <a:r>
              <a:rPr lang="ru-RU" alt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ГБПОУ</a:t>
            </a:r>
            <a:r>
              <a:rPr lang="en-US" alt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«</a:t>
            </a:r>
            <a:r>
              <a:rPr lang="en-US" altLang="en-US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Магнитогорский</a:t>
            </a:r>
            <a:r>
              <a:rPr lang="en-US" alt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педагогический</a:t>
            </a:r>
            <a:r>
              <a:rPr lang="en-US" alt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колледж</a:t>
            </a:r>
            <a:r>
              <a:rPr lang="en-US" alt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»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6" t="4634" b="5429"/>
          <a:stretch>
            <a:fillRect/>
          </a:stretch>
        </p:blipFill>
        <p:spPr>
          <a:xfrm>
            <a:off x="251520" y="1777552"/>
            <a:ext cx="8648026" cy="4603776"/>
          </a:xfrm>
          <a:prstGeom prst="rect">
            <a:avLst/>
          </a:prstGeom>
        </p:spPr>
      </p:pic>
      <p:cxnSp>
        <p:nvCxnSpPr>
          <p:cNvPr id="3" name="Прямое соединение 2"/>
          <p:cNvCxnSpPr/>
          <p:nvPr/>
        </p:nvCxnSpPr>
        <p:spPr>
          <a:xfrm>
            <a:off x="843480" y="3933056"/>
            <a:ext cx="790498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PlaceHolder 1"/>
          <p:cNvSpPr>
            <a:spLocks noGrp="1"/>
          </p:cNvSpPr>
          <p:nvPr>
            <p:ph type="sldNum"/>
          </p:nvPr>
        </p:nvSpPr>
        <p:spPr>
          <a:xfrm>
            <a:off x="8316416" y="6525360"/>
            <a:ext cx="674944" cy="2851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r>
              <a:rPr lang="ru-RU" sz="2400" spc="-1" dirty="0" smtClean="0">
                <a:latin typeface="Times New Roman" panose="02020603050405020304"/>
              </a:rPr>
              <a:t>10</a:t>
            </a:r>
            <a:endParaRPr lang="ru-RU" sz="2400" b="0" strike="noStrike" spc="-1" dirty="0">
              <a:latin typeface="Times New Roman" panose="02020603050405020304"/>
            </a:endParaRPr>
          </a:p>
        </p:txBody>
      </p:sp>
      <p:pic>
        <p:nvPicPr>
          <p:cNvPr id="127" name="Picture 3" descr="C:\Users\Администратор\Desktop\Coat_of_arms_of_Chelyabinsk_Oblast.svg.png"/>
          <p:cNvPicPr/>
          <p:nvPr/>
        </p:nvPicPr>
        <p:blipFill>
          <a:blip r:embed="rId2" cstate="screen"/>
          <a:stretch>
            <a:fillRect/>
          </a:stretch>
        </p:blipFill>
        <p:spPr>
          <a:xfrm>
            <a:off x="123840" y="34200"/>
            <a:ext cx="719640" cy="925560"/>
          </a:xfrm>
          <a:prstGeom prst="rect">
            <a:avLst/>
          </a:prstGeom>
          <a:ln w="0">
            <a:noFill/>
          </a:ln>
        </p:spPr>
      </p:pic>
      <p:sp>
        <p:nvSpPr>
          <p:cNvPr id="128" name="Заголовок 1"/>
          <p:cNvSpPr/>
          <p:nvPr/>
        </p:nvSpPr>
        <p:spPr>
          <a:xfrm>
            <a:off x="1084320" y="179640"/>
            <a:ext cx="3312000" cy="35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>
              <a:latin typeface="Arial" panose="020B0604020202020204"/>
            </a:endParaRPr>
          </a:p>
        </p:txBody>
      </p:sp>
      <p:pic>
        <p:nvPicPr>
          <p:cNvPr id="129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097640" y="493560"/>
            <a:ext cx="6957360" cy="285120"/>
          </a:xfrm>
          <a:prstGeom prst="rect">
            <a:avLst/>
          </a:prstGeom>
          <a:ln w="0">
            <a:noFill/>
          </a:ln>
        </p:spPr>
      </p:pic>
      <p:pic>
        <p:nvPicPr>
          <p:cNvPr id="130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187280" y="6525360"/>
            <a:ext cx="6957360" cy="285120"/>
          </a:xfrm>
          <a:prstGeom prst="rect">
            <a:avLst/>
          </a:prstGeom>
          <a:ln w="0">
            <a:noFill/>
          </a:ln>
        </p:spPr>
      </p:pic>
      <p:sp>
        <p:nvSpPr>
          <p:cNvPr id="131" name="Прямоугольник 5"/>
          <p:cNvSpPr/>
          <p:nvPr/>
        </p:nvSpPr>
        <p:spPr>
          <a:xfrm>
            <a:off x="97920" y="548640"/>
            <a:ext cx="8893440" cy="1291208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000000"/>
                </a:solidFill>
                <a:latin typeface="Times New Roman" panose="02020603050405020304"/>
              </a:rPr>
              <a:t> </a:t>
            </a:r>
            <a:r>
              <a:rPr lang="ru-RU" sz="2400" b="1" strike="noStrike" spc="-1" dirty="0">
                <a:solidFill>
                  <a:srgbClr val="002060"/>
                </a:solidFill>
                <a:latin typeface="Times New Roman" panose="02020603050405020304"/>
              </a:rPr>
              <a:t>Карта идеального состояния процесса </a:t>
            </a:r>
            <a:endParaRPr lang="ru-RU" sz="2400" b="0" strike="noStrike" spc="-1" dirty="0">
              <a:solidFill>
                <a:srgbClr val="002060"/>
              </a:solidFill>
              <a:latin typeface="Arial" panose="020B0604020202020204"/>
            </a:endParaRPr>
          </a:p>
          <a:p>
            <a:pPr algn="ctr">
              <a:lnSpc>
                <a:spcPct val="100000"/>
              </a:lnSpc>
            </a:pPr>
            <a:r>
              <a:rPr lang="en-US" sz="1800" b="1" strike="noStrike" spc="-1" dirty="0">
                <a:solidFill>
                  <a:srgbClr val="002060"/>
                </a:solidFill>
                <a:latin typeface="Times New Roman" panose="02020603050405020304"/>
              </a:rPr>
              <a:t>«</a:t>
            </a:r>
            <a:r>
              <a:rPr lang="en-US" altLang="en-US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Оптимизация</a:t>
            </a:r>
            <a:r>
              <a:rPr lang="en-US" altLang="ru-RU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процесса</a:t>
            </a:r>
            <a:r>
              <a:rPr lang="en-US" altLang="ru-RU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систематизации</a:t>
            </a:r>
            <a:r>
              <a:rPr lang="en-US" altLang="ru-RU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УМК</a:t>
            </a:r>
            <a:r>
              <a:rPr lang="en-US" altLang="ru-RU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</a:t>
            </a:r>
            <a:r>
              <a:rPr lang="en-US" altLang="ru-RU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общепрофессиональным</a:t>
            </a:r>
            <a:r>
              <a:rPr lang="en-US" altLang="ru-RU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дисциплинам</a:t>
            </a:r>
            <a:r>
              <a:rPr lang="en-US" altLang="ru-RU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altLang="ru-RU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примере</a:t>
            </a:r>
            <a:r>
              <a:rPr lang="en-US" altLang="ru-RU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дисциплины</a:t>
            </a:r>
            <a:r>
              <a:rPr lang="en-US" altLang="ru-RU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«Криминалистика»</a:t>
            </a:r>
            <a:r>
              <a:rPr lang="en-US" altLang="ru-RU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altLang="ru-RU" b="1" spc="-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</a:pPr>
            <a:r>
              <a:rPr lang="ru-RU" altLang="en-US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en-US" altLang="ru-RU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ГБПОУ</a:t>
            </a:r>
            <a:r>
              <a:rPr lang="en-US" altLang="ru-RU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en-US" altLang="en-US" b="1" spc="-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Магнитогорский</a:t>
            </a:r>
            <a:r>
              <a:rPr lang="en-US" altLang="ru-RU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spc="-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педагогический</a:t>
            </a:r>
            <a:r>
              <a:rPr lang="en-US" altLang="ru-RU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spc="-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колледж</a:t>
            </a:r>
            <a:r>
              <a:rPr lang="ru-RU" b="1" spc="-1" dirty="0">
                <a:solidFill>
                  <a:srgbClr val="002060"/>
                </a:solidFill>
                <a:latin typeface="Times New Roman" panose="02020603050405020304"/>
              </a:rPr>
              <a:t>»</a:t>
            </a:r>
            <a:endParaRPr lang="ru-RU" sz="1800" b="0" strike="noStrike" spc="-1" dirty="0">
              <a:solidFill>
                <a:srgbClr val="002060"/>
              </a:solidFill>
              <a:latin typeface="Arial" panose="020B0604020202020204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5537" y="2305727"/>
            <a:ext cx="8202362" cy="249142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PlaceHolder 1"/>
          <p:cNvSpPr>
            <a:spLocks noGrp="1"/>
          </p:cNvSpPr>
          <p:nvPr>
            <p:ph type="sldNum" idx="4294967295"/>
          </p:nvPr>
        </p:nvSpPr>
        <p:spPr>
          <a:xfrm>
            <a:off x="8460432" y="6453336"/>
            <a:ext cx="530928" cy="261384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r>
              <a:rPr lang="ru-RU" sz="2400" b="0" strike="noStrike" spc="-1" dirty="0">
                <a:latin typeface="Times New Roman" panose="02020603050405020304"/>
              </a:rPr>
              <a:t>11</a:t>
            </a:r>
          </a:p>
        </p:txBody>
      </p:sp>
      <p:pic>
        <p:nvPicPr>
          <p:cNvPr id="115" name="Picture 3" descr="C:\Users\Администратор\Desktop\Coat_of_arms_of_Chelyabinsk_Oblast.svg.png"/>
          <p:cNvPicPr/>
          <p:nvPr/>
        </p:nvPicPr>
        <p:blipFill>
          <a:blip r:embed="rId2" cstate="screen"/>
          <a:stretch>
            <a:fillRect/>
          </a:stretch>
        </p:blipFill>
        <p:spPr>
          <a:xfrm>
            <a:off x="123840" y="34200"/>
            <a:ext cx="719640" cy="925560"/>
          </a:xfrm>
          <a:prstGeom prst="rect">
            <a:avLst/>
          </a:prstGeom>
          <a:ln w="0">
            <a:noFill/>
          </a:ln>
        </p:spPr>
      </p:pic>
      <p:sp>
        <p:nvSpPr>
          <p:cNvPr id="116" name="Заголовок 1"/>
          <p:cNvSpPr/>
          <p:nvPr/>
        </p:nvSpPr>
        <p:spPr>
          <a:xfrm>
            <a:off x="1084320" y="179640"/>
            <a:ext cx="3312000" cy="35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>
              <a:latin typeface="Arial" panose="020B0604020202020204"/>
            </a:endParaRPr>
          </a:p>
        </p:txBody>
      </p:sp>
      <p:pic>
        <p:nvPicPr>
          <p:cNvPr id="117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171440" y="522360"/>
            <a:ext cx="6957360" cy="285120"/>
          </a:xfrm>
          <a:prstGeom prst="rect">
            <a:avLst/>
          </a:prstGeom>
          <a:ln w="0">
            <a:noFill/>
          </a:ln>
        </p:spPr>
      </p:pic>
      <p:pic>
        <p:nvPicPr>
          <p:cNvPr id="118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192320" y="6309360"/>
            <a:ext cx="6957360" cy="285120"/>
          </a:xfrm>
          <a:prstGeom prst="rect">
            <a:avLst/>
          </a:prstGeom>
          <a:ln w="0">
            <a:noFill/>
          </a:ln>
        </p:spPr>
      </p:pic>
      <p:sp>
        <p:nvSpPr>
          <p:cNvPr id="119" name="Прямоугольник 5"/>
          <p:cNvSpPr/>
          <p:nvPr/>
        </p:nvSpPr>
        <p:spPr>
          <a:xfrm>
            <a:off x="2458440" y="797760"/>
            <a:ext cx="4798440" cy="45612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002060"/>
                </a:solidFill>
                <a:latin typeface="Times New Roman" panose="02020603050405020304"/>
              </a:rPr>
              <a:t>Диаграмма </a:t>
            </a:r>
            <a:r>
              <a:rPr lang="ru-RU" sz="2400" b="1" strike="noStrike" spc="-1" dirty="0" err="1">
                <a:solidFill>
                  <a:srgbClr val="002060"/>
                </a:solidFill>
                <a:latin typeface="Times New Roman" panose="02020603050405020304"/>
              </a:rPr>
              <a:t>Исикавы</a:t>
            </a:r>
            <a:endParaRPr lang="ru-RU" sz="2400" b="0" strike="noStrike" spc="-1" dirty="0">
              <a:solidFill>
                <a:srgbClr val="002060"/>
              </a:solidFill>
              <a:latin typeface="Arial" panose="020B0604020202020204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204" y="1302480"/>
            <a:ext cx="8667832" cy="5004554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/>
            <a:r>
              <a:rPr lang="ru-RU" sz="2400" b="0" strike="noStrike" spc="-1" dirty="0" smtClean="0">
                <a:latin typeface="Times New Roman" panose="02020603050405020304"/>
              </a:rPr>
              <a:t>12</a:t>
            </a:r>
            <a:endParaRPr lang="ru-RU" sz="2400" b="0" strike="noStrike" spc="-1" dirty="0">
              <a:latin typeface="Times New Roman" panose="02020603050405020304"/>
            </a:endParaRPr>
          </a:p>
        </p:txBody>
      </p:sp>
      <p:sp>
        <p:nvSpPr>
          <p:cNvPr id="108" name="Прямоугольник 5"/>
          <p:cNvSpPr/>
          <p:nvPr/>
        </p:nvSpPr>
        <p:spPr>
          <a:xfrm>
            <a:off x="1908360" y="544680"/>
            <a:ext cx="4798440" cy="45612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002060"/>
                </a:solidFill>
                <a:latin typeface="Times New Roman" panose="02020603050405020304"/>
              </a:rPr>
              <a:t>Анализ проблем</a:t>
            </a:r>
            <a:endParaRPr lang="ru-RU" sz="2400" b="0" strike="noStrike" spc="-1" dirty="0">
              <a:solidFill>
                <a:srgbClr val="002060"/>
              </a:solidFill>
              <a:latin typeface="Arial" panose="020B0604020202020204"/>
            </a:endParaRPr>
          </a:p>
        </p:txBody>
      </p:sp>
      <p:pic>
        <p:nvPicPr>
          <p:cNvPr id="109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164960" y="384480"/>
            <a:ext cx="6957360" cy="285120"/>
          </a:xfrm>
          <a:prstGeom prst="rect">
            <a:avLst/>
          </a:prstGeom>
          <a:ln w="0">
            <a:noFill/>
          </a:ln>
        </p:spPr>
      </p:pic>
      <p:pic>
        <p:nvPicPr>
          <p:cNvPr id="110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203480" y="6309360"/>
            <a:ext cx="6957360" cy="285120"/>
          </a:xfrm>
          <a:prstGeom prst="rect">
            <a:avLst/>
          </a:prstGeom>
          <a:ln w="0">
            <a:noFill/>
          </a:ln>
        </p:spPr>
      </p:pic>
      <p:pic>
        <p:nvPicPr>
          <p:cNvPr id="111" name="Picture 3" descr="C:\Users\Администратор\Desktop\Coat_of_arms_of_Chelyabinsk_Oblast.svg.png"/>
          <p:cNvPicPr/>
          <p:nvPr/>
        </p:nvPicPr>
        <p:blipFill>
          <a:blip r:embed="rId4" cstate="screen"/>
          <a:stretch>
            <a:fillRect/>
          </a:stretch>
        </p:blipFill>
        <p:spPr>
          <a:xfrm>
            <a:off x="123840" y="34200"/>
            <a:ext cx="719640" cy="925560"/>
          </a:xfrm>
          <a:prstGeom prst="rect">
            <a:avLst/>
          </a:prstGeom>
          <a:ln w="0">
            <a:noFill/>
          </a:ln>
        </p:spPr>
      </p:pic>
      <p:sp>
        <p:nvSpPr>
          <p:cNvPr id="112" name="PlaceHolder 2"/>
          <p:cNvSpPr>
            <a:spLocks noGrp="1"/>
          </p:cNvSpPr>
          <p:nvPr>
            <p:ph type="title"/>
          </p:nvPr>
        </p:nvSpPr>
        <p:spPr>
          <a:xfrm>
            <a:off x="1084320" y="179640"/>
            <a:ext cx="3312000" cy="359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graphicFrame>
        <p:nvGraphicFramePr>
          <p:cNvPr id="9" name="Содержимое 6"/>
          <p:cNvGraphicFramePr/>
          <p:nvPr>
            <p:custDataLst>
              <p:tags r:id="rId1"/>
            </p:custDataLst>
          </p:nvPr>
        </p:nvGraphicFramePr>
        <p:xfrm>
          <a:off x="292622" y="1024564"/>
          <a:ext cx="8418830" cy="49810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77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466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344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719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Проблема </a:t>
                      </a:r>
                    </a:p>
                  </a:txBody>
                  <a:tcPr marL="91438" marR="91438" marT="45739" marB="45739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Коренная причина</a:t>
                      </a:r>
                    </a:p>
                  </a:txBody>
                  <a:tcPr marL="91438" marR="91438" marT="45739" marB="45739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Способ</a:t>
                      </a:r>
                      <a:r>
                        <a:rPr lang="ru-RU" sz="14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решения</a:t>
                      </a:r>
                    </a:p>
                  </a:txBody>
                  <a:tcPr marL="91438" marR="91438" marT="45739" marB="45739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41045">
                <a:tc>
                  <a:txBody>
                    <a:bodyPr/>
                    <a:lstStyle/>
                    <a:p>
                      <a:pPr algn="ctr" fontAlgn="ctr"/>
                      <a:r>
                        <a:rPr sz="1400" b="0" i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Длительность</a:t>
                      </a:r>
                      <a:r>
                        <a:rPr sz="1400" b="0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400" b="0" i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организации</a:t>
                      </a:r>
                      <a:r>
                        <a:rPr sz="1400" b="0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400" b="0" i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процессса</a:t>
                      </a:r>
                      <a:r>
                        <a:rPr sz="1400" b="0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 систематизации УМК по общепрофессиональным дисциплинам</a:t>
                      </a:r>
                    </a:p>
                  </a:txBody>
                  <a:tcPr marL="9842" marR="9842" marT="9842" marB="0" anchor="ctr">
                    <a:solidFill>
                      <a:srgbClr val="9EE0FE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Отсутствие системы организации процесса подготовки УМК</a:t>
                      </a:r>
                    </a:p>
                  </a:txBody>
                  <a:tcPr marL="91438" marR="91438" marT="45739" marB="45739">
                    <a:solidFill>
                      <a:srgbClr val="9EE0FE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Разработка локальных актов (приказ) по организации процесса систематизации УМК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975" marR="53975" marT="0" marB="0">
                    <a:solidFill>
                      <a:srgbClr val="9EE0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8872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Разные</a:t>
                      </a:r>
                      <a:r>
                        <a:rPr lang="ru-RU" sz="1400" b="0" i="0" baseline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 подходы и формы к </a:t>
                      </a:r>
                      <a:r>
                        <a:rPr sz="1400" b="0" i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процесс</a:t>
                      </a:r>
                      <a:r>
                        <a:rPr lang="ru-RU" sz="1400" b="0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у</a:t>
                      </a:r>
                      <a:r>
                        <a:rPr sz="1400" b="0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 систематизации УМК по общепрофессиональным дисциплинам</a:t>
                      </a:r>
                    </a:p>
                  </a:txBody>
                  <a:tcPr marL="9842" marR="9842" marT="9842" marB="0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Отсутствие единых требований </a:t>
                      </a:r>
                      <a:r>
                        <a:rPr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  <a:sym typeface="+mn-ea"/>
                        </a:rPr>
                        <a:t>систематизации УМК по общепрофессиональным дисциплинам</a:t>
                      </a:r>
                      <a:endParaRPr lang="ru-RU" sz="1400" b="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 marL="91438" marR="91438" marT="45739" marB="45739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Разработка электронного образовательного ресурса по систематизации УМК по общепрофессиональным дисциплинам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Разработка стандарта для педагогов по систематизации УМК по общепрофессиональным дисциплинам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975" marR="53975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05840">
                <a:tc>
                  <a:txBody>
                    <a:bodyPr/>
                    <a:lstStyle/>
                    <a:p>
                      <a:pPr algn="ctr" fontAlgn="ctr"/>
                      <a:r>
                        <a:rPr sz="1400" b="0" i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Несоблюдение</a:t>
                      </a:r>
                      <a:r>
                        <a:rPr sz="1400" b="0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400" b="0" i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педагогами</a:t>
                      </a:r>
                      <a:r>
                        <a:rPr sz="1400" b="0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400" b="0" i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сроков</a:t>
                      </a:r>
                      <a:r>
                        <a:rPr sz="1400" b="0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 систематизации УМК по общепрофессиональным дисциплинам</a:t>
                      </a:r>
                    </a:p>
                  </a:txBody>
                  <a:tcPr marL="9842" marR="9842" marT="9842" marB="0" anchor="ctr">
                    <a:solidFill>
                      <a:srgbClr val="9EE0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Отсутствие контроля за соблюдением сроков с</a:t>
                      </a:r>
                      <a:r>
                        <a:rPr sz="140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  <a:sym typeface="+mn-ea"/>
                        </a:rPr>
                        <a:t>истематизации</a:t>
                      </a:r>
                      <a:r>
                        <a:rPr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  <a:sym typeface="+mn-ea"/>
                        </a:rPr>
                        <a:t> УМК по общепрофессиональным дисциплинам</a:t>
                      </a:r>
                      <a:endParaRPr lang="ru-RU" sz="1400" b="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 marL="91438" marR="91438" marT="45739" marB="45739">
                    <a:solidFill>
                      <a:srgbClr val="9EE0FE"/>
                    </a:solidFill>
                  </a:tcPr>
                </a:tc>
                <a:tc>
                  <a:txBody>
                    <a:bodyPr/>
                    <a:lstStyle/>
                    <a:p>
                      <a:pPr marR="6985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Индивидуальные консультации для педагогов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R="6985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Административный контроль за соблюдением сроков систематизации УМК по общепрофессиональным дисциплинам, определённый в приказе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R="6985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Разработка стандарта по систематизации УМК по общепрофессиональным дисциплинам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975" marR="53975" marT="0" marB="0">
                    <a:solidFill>
                      <a:srgbClr val="9EE0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0584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Неудовлетворенность</a:t>
                      </a:r>
                      <a:r>
                        <a:rPr sz="1400" b="0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400" b="0" i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педагогов</a:t>
                      </a:r>
                      <a:r>
                        <a:rPr sz="1400" b="0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400" b="0" i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процесс</a:t>
                      </a:r>
                      <a:r>
                        <a:rPr lang="ru-RU" sz="1400" b="0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ом</a:t>
                      </a:r>
                      <a:r>
                        <a:rPr sz="1400" b="0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 систематизации УМК по общепрофессиональным дисциплинам</a:t>
                      </a:r>
                    </a:p>
                  </a:txBody>
                  <a:tcPr marL="9842" marR="9842" marT="9842" marB="0" anchor="ctr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Отсутствие системы оценки психологического комфорта педагогов </a:t>
                      </a:r>
                    </a:p>
                  </a:txBody>
                  <a:tcPr marL="91438" marR="91438" marT="45739" marB="45739"/>
                </a:tc>
                <a:tc>
                  <a:txBody>
                    <a:bodyPr/>
                    <a:lstStyle/>
                    <a:p>
                      <a:pPr marR="6985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Опрос педагогов о степени удовлетворенности процессом систематизации УМК по общепрофессиональным дисциплинам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R="6985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975" marR="53975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" name="Схема 18"/>
          <p:cNvGraphicFramePr/>
          <p:nvPr/>
        </p:nvGraphicFramePr>
        <p:xfrm>
          <a:off x="123844" y="959978"/>
          <a:ext cx="4500593" cy="51899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4" name="PlaceHolder 1"/>
          <p:cNvSpPr>
            <a:spLocks noGrp="1"/>
          </p:cNvSpPr>
          <p:nvPr>
            <p:ph type="sldNum"/>
          </p:nvPr>
        </p:nvSpPr>
        <p:spPr>
          <a:xfrm>
            <a:off x="8460432" y="6453336"/>
            <a:ext cx="530928" cy="261384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r>
              <a:rPr lang="ru-RU" sz="2400" b="0" strike="noStrike" spc="-1" dirty="0" smtClean="0">
                <a:latin typeface="Times New Roman" panose="02020603050405020304"/>
              </a:rPr>
              <a:t>13</a:t>
            </a:r>
            <a:endParaRPr lang="ru-RU" sz="2400" b="0" strike="noStrike" spc="-1" dirty="0">
              <a:latin typeface="Times New Roman" panose="02020603050405020304"/>
            </a:endParaRPr>
          </a:p>
        </p:txBody>
      </p:sp>
      <p:pic>
        <p:nvPicPr>
          <p:cNvPr id="115" name="Picture 3" descr="C:\Users\Администратор\Desktop\Coat_of_arms_of_Chelyabinsk_Oblast.svg.png"/>
          <p:cNvPicPr/>
          <p:nvPr/>
        </p:nvPicPr>
        <p:blipFill>
          <a:blip r:embed="rId7" cstate="screen"/>
          <a:stretch>
            <a:fillRect/>
          </a:stretch>
        </p:blipFill>
        <p:spPr>
          <a:xfrm>
            <a:off x="123840" y="34200"/>
            <a:ext cx="719640" cy="925560"/>
          </a:xfrm>
          <a:prstGeom prst="rect">
            <a:avLst/>
          </a:prstGeom>
          <a:ln w="0">
            <a:noFill/>
          </a:ln>
        </p:spPr>
      </p:pic>
      <p:sp>
        <p:nvSpPr>
          <p:cNvPr id="116" name="Заголовок 1"/>
          <p:cNvSpPr/>
          <p:nvPr/>
        </p:nvSpPr>
        <p:spPr>
          <a:xfrm>
            <a:off x="1084320" y="179640"/>
            <a:ext cx="3312000" cy="35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>
              <a:latin typeface="Arial" panose="020B0604020202020204"/>
            </a:endParaRPr>
          </a:p>
        </p:txBody>
      </p:sp>
      <p:pic>
        <p:nvPicPr>
          <p:cNvPr id="117" name="Picture 2"/>
          <p:cNvPicPr/>
          <p:nvPr/>
        </p:nvPicPr>
        <p:blipFill>
          <a:blip r:embed="rId8"/>
          <a:stretch>
            <a:fillRect/>
          </a:stretch>
        </p:blipFill>
        <p:spPr>
          <a:xfrm>
            <a:off x="1171440" y="522360"/>
            <a:ext cx="6957360" cy="285120"/>
          </a:xfrm>
          <a:prstGeom prst="rect">
            <a:avLst/>
          </a:prstGeom>
          <a:ln w="0">
            <a:noFill/>
          </a:ln>
        </p:spPr>
      </p:pic>
      <p:pic>
        <p:nvPicPr>
          <p:cNvPr id="118" name="Picture 2"/>
          <p:cNvPicPr/>
          <p:nvPr/>
        </p:nvPicPr>
        <p:blipFill>
          <a:blip r:embed="rId8"/>
          <a:stretch>
            <a:fillRect/>
          </a:stretch>
        </p:blipFill>
        <p:spPr>
          <a:xfrm>
            <a:off x="1192320" y="6309360"/>
            <a:ext cx="6957360" cy="285120"/>
          </a:xfrm>
          <a:prstGeom prst="rect">
            <a:avLst/>
          </a:prstGeom>
          <a:ln w="0">
            <a:noFill/>
          </a:ln>
        </p:spPr>
      </p:pic>
      <p:sp>
        <p:nvSpPr>
          <p:cNvPr id="119" name="Прямоугольник 5"/>
          <p:cNvSpPr/>
          <p:nvPr/>
        </p:nvSpPr>
        <p:spPr>
          <a:xfrm>
            <a:off x="2458440" y="797760"/>
            <a:ext cx="4798440" cy="45612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002060"/>
                </a:solidFill>
                <a:latin typeface="Times New Roman" panose="02020603050405020304"/>
              </a:rPr>
              <a:t>Пирамида  проблем</a:t>
            </a:r>
            <a:endParaRPr lang="ru-RU" sz="2400" b="0" strike="noStrike" spc="-1" dirty="0">
              <a:solidFill>
                <a:srgbClr val="002060"/>
              </a:solidFill>
              <a:latin typeface="Arial" panose="020B0604020202020204"/>
            </a:endParaRPr>
          </a:p>
        </p:txBody>
      </p:sp>
      <p:sp>
        <p:nvSpPr>
          <p:cNvPr id="121" name="Пятно 1 60"/>
          <p:cNvSpPr/>
          <p:nvPr/>
        </p:nvSpPr>
        <p:spPr>
          <a:xfrm>
            <a:off x="827280" y="4941000"/>
            <a:ext cx="645840" cy="504360"/>
          </a:xfrm>
          <a:prstGeom prst="irregularSeal1">
            <a:avLst/>
          </a:prstGeom>
          <a:solidFill>
            <a:srgbClr val="FF0000"/>
          </a:solidFill>
          <a:ln>
            <a:solidFill>
              <a:srgbClr val="C0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800" b="1" strike="noStrike" spc="-1">
                <a:solidFill>
                  <a:srgbClr val="FFFFFF"/>
                </a:solidFill>
                <a:latin typeface="Calibri" panose="020F0502020204030204"/>
              </a:rPr>
              <a:t>1</a:t>
            </a:r>
            <a:endParaRPr lang="ru-RU" sz="800" b="0" strike="noStrike" spc="-1">
              <a:latin typeface="Arial" panose="020B0604020202020204"/>
            </a:endParaRPr>
          </a:p>
        </p:txBody>
      </p:sp>
      <p:sp>
        <p:nvSpPr>
          <p:cNvPr id="122" name="Пятно 1 60"/>
          <p:cNvSpPr/>
          <p:nvPr/>
        </p:nvSpPr>
        <p:spPr>
          <a:xfrm>
            <a:off x="1475640" y="5506200"/>
            <a:ext cx="645840" cy="504360"/>
          </a:xfrm>
          <a:prstGeom prst="irregularSeal1">
            <a:avLst/>
          </a:prstGeom>
          <a:solidFill>
            <a:srgbClr val="FF0000"/>
          </a:solidFill>
          <a:ln>
            <a:solidFill>
              <a:srgbClr val="C0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800" b="1" strike="noStrike" spc="-1">
                <a:solidFill>
                  <a:srgbClr val="FFFFFF"/>
                </a:solidFill>
                <a:latin typeface="Calibri" panose="020F0502020204030204"/>
              </a:rPr>
              <a:t>2</a:t>
            </a:r>
            <a:endParaRPr lang="ru-RU" sz="800" b="0" strike="noStrike" spc="-1">
              <a:latin typeface="Arial" panose="020B0604020202020204"/>
            </a:endParaRPr>
          </a:p>
        </p:txBody>
      </p:sp>
      <p:sp>
        <p:nvSpPr>
          <p:cNvPr id="123" name="Пятно 1 60"/>
          <p:cNvSpPr/>
          <p:nvPr/>
        </p:nvSpPr>
        <p:spPr>
          <a:xfrm>
            <a:off x="2498217" y="5506200"/>
            <a:ext cx="645840" cy="504360"/>
          </a:xfrm>
          <a:prstGeom prst="irregularSeal1">
            <a:avLst/>
          </a:prstGeom>
          <a:solidFill>
            <a:srgbClr val="FF0000"/>
          </a:solidFill>
          <a:ln>
            <a:solidFill>
              <a:srgbClr val="C0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800" b="1" strike="noStrike" spc="-1" dirty="0">
                <a:solidFill>
                  <a:srgbClr val="FFFFFF"/>
                </a:solidFill>
                <a:latin typeface="Calibri" panose="020F0502020204030204"/>
              </a:rPr>
              <a:t>3</a:t>
            </a:r>
            <a:endParaRPr lang="ru-RU" sz="800" b="0" strike="noStrike" spc="-1" dirty="0">
              <a:latin typeface="Arial" panose="020B0604020202020204"/>
            </a:endParaRPr>
          </a:p>
        </p:txBody>
      </p:sp>
      <p:sp>
        <p:nvSpPr>
          <p:cNvPr id="124" name="Пятно 1 60"/>
          <p:cNvSpPr/>
          <p:nvPr/>
        </p:nvSpPr>
        <p:spPr>
          <a:xfrm>
            <a:off x="3276944" y="4971518"/>
            <a:ext cx="645840" cy="504360"/>
          </a:xfrm>
          <a:prstGeom prst="irregularSeal1">
            <a:avLst/>
          </a:prstGeom>
          <a:solidFill>
            <a:srgbClr val="FF0000"/>
          </a:solidFill>
          <a:ln>
            <a:solidFill>
              <a:srgbClr val="C0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800" b="1" strike="noStrike" spc="-1">
                <a:solidFill>
                  <a:srgbClr val="FFFFFF"/>
                </a:solidFill>
                <a:latin typeface="Calibri" panose="020F0502020204030204"/>
              </a:rPr>
              <a:t>4</a:t>
            </a:r>
            <a:endParaRPr lang="ru-RU" sz="800" b="0" strike="noStrike" spc="-1">
              <a:latin typeface="Arial" panose="020B0604020202020204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4932045" y="2942590"/>
            <a:ext cx="3865880" cy="3207385"/>
          </a:xfrm>
          <a:prstGeom prst="roundRect">
            <a:avLst/>
          </a:prstGeom>
          <a:solidFill>
            <a:schemeClr val="bg1"/>
          </a:solidFill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ru-RU" alt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alt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Длительность</a:t>
            </a:r>
            <a:r>
              <a:rPr lang="en-US" alt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организации</a:t>
            </a:r>
            <a:r>
              <a:rPr lang="en-US" alt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процессса</a:t>
            </a:r>
            <a:r>
              <a:rPr lang="en-US" alt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систематизации</a:t>
            </a:r>
            <a:r>
              <a:rPr lang="en-US" alt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УМК</a:t>
            </a:r>
            <a:r>
              <a:rPr lang="en-US" alt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</a:t>
            </a:r>
            <a:r>
              <a:rPr lang="en-US" alt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общепрофессиональным</a:t>
            </a:r>
            <a:r>
              <a:rPr lang="en-US" alt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дисциплинам</a:t>
            </a:r>
          </a:p>
          <a:p>
            <a:pPr algn="just">
              <a:defRPr/>
            </a:pPr>
            <a:r>
              <a:rPr lang="ru-RU" alt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Разные подходы и формы к </a:t>
            </a:r>
            <a:r>
              <a:rPr lang="en-US" altLang="en-US" sz="1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</a:t>
            </a:r>
            <a:r>
              <a:rPr lang="ru-RU" alt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en-US" alt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систематизации</a:t>
            </a:r>
            <a:r>
              <a:rPr lang="en-US" alt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УМК</a:t>
            </a:r>
            <a:r>
              <a:rPr lang="en-US" alt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</a:t>
            </a:r>
            <a:r>
              <a:rPr lang="en-US" alt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общепрофессиональным</a:t>
            </a:r>
            <a:r>
              <a:rPr lang="en-US" alt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дисциплинам</a:t>
            </a:r>
          </a:p>
          <a:p>
            <a:pPr algn="just">
              <a:defRPr/>
            </a:pPr>
            <a:r>
              <a:rPr lang="ru-RU" alt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en-US" alt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Несоблюдение</a:t>
            </a:r>
            <a:r>
              <a:rPr lang="en-US" alt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педагогами</a:t>
            </a:r>
            <a:r>
              <a:rPr lang="en-US" alt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сроков</a:t>
            </a:r>
            <a:r>
              <a:rPr lang="en-US" alt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систематизации</a:t>
            </a:r>
            <a:r>
              <a:rPr lang="en-US" alt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УМК</a:t>
            </a:r>
            <a:r>
              <a:rPr lang="en-US" alt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</a:t>
            </a:r>
            <a:r>
              <a:rPr lang="en-US" alt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общепрофессиональным</a:t>
            </a:r>
            <a:r>
              <a:rPr lang="en-US" alt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дисциплинам</a:t>
            </a:r>
            <a:endParaRPr lang="en-US" alt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ru-RU" alt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Неудовлетворенность</a:t>
            </a:r>
            <a:r>
              <a:rPr lang="en-US" alt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педагогов</a:t>
            </a:r>
            <a:r>
              <a:rPr lang="en-US" alt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</a:t>
            </a:r>
            <a:r>
              <a:rPr lang="ru-RU" alt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ом</a:t>
            </a:r>
            <a:r>
              <a:rPr lang="en-US" alt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систематизации</a:t>
            </a:r>
            <a:r>
              <a:rPr lang="en-US" alt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УМК</a:t>
            </a:r>
            <a:r>
              <a:rPr lang="en-US" alt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</a:t>
            </a:r>
            <a:r>
              <a:rPr lang="en-US" alt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общепрофессиональным</a:t>
            </a:r>
            <a:r>
              <a:rPr lang="en-US" alt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дисциплинам</a:t>
            </a:r>
            <a:r>
              <a:rPr lang="en-US" alt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PlaceHolder 1"/>
          <p:cNvSpPr>
            <a:spLocks noGrp="1"/>
          </p:cNvSpPr>
          <p:nvPr>
            <p:ph type="sldNum"/>
          </p:nvPr>
        </p:nvSpPr>
        <p:spPr>
          <a:xfrm>
            <a:off x="8316416" y="6525360"/>
            <a:ext cx="674944" cy="2851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r>
              <a:rPr lang="ru-RU" sz="2400" spc="-1" dirty="0" smtClean="0">
                <a:latin typeface="Times New Roman" panose="02020603050405020304"/>
              </a:rPr>
              <a:t>14</a:t>
            </a:r>
            <a:endParaRPr lang="ru-RU" sz="2400" b="0" strike="noStrike" spc="-1" dirty="0">
              <a:latin typeface="Times New Roman" panose="02020603050405020304"/>
            </a:endParaRPr>
          </a:p>
        </p:txBody>
      </p:sp>
      <p:sp>
        <p:nvSpPr>
          <p:cNvPr id="126" name="TextBox 48"/>
          <p:cNvSpPr/>
          <p:nvPr/>
        </p:nvSpPr>
        <p:spPr>
          <a:xfrm>
            <a:off x="7922336" y="3429000"/>
            <a:ext cx="4714560" cy="1075764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002060"/>
                </a:solidFill>
                <a:latin typeface="Times New Roman" panose="02020603050405020304"/>
              </a:rPr>
              <a:t>Время </a:t>
            </a:r>
          </a:p>
          <a:p>
            <a:pPr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002060"/>
                </a:solidFill>
                <a:latin typeface="Times New Roman" panose="02020603050405020304"/>
              </a:rPr>
              <a:t>протекания </a:t>
            </a:r>
          </a:p>
          <a:p>
            <a:pPr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002060"/>
                </a:solidFill>
                <a:latin typeface="Times New Roman" panose="02020603050405020304"/>
              </a:rPr>
              <a:t>процесса </a:t>
            </a:r>
          </a:p>
          <a:p>
            <a:pPr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002060"/>
                </a:solidFill>
                <a:latin typeface="Times New Roman" panose="02020603050405020304"/>
              </a:rPr>
              <a:t>– 10 дней</a:t>
            </a:r>
            <a:r>
              <a:rPr lang="ru-RU" sz="1600" b="1" strike="noStrike" spc="-1" dirty="0">
                <a:solidFill>
                  <a:srgbClr val="00B0F0"/>
                </a:solidFill>
                <a:latin typeface="Times New Roman" panose="02020603050405020304"/>
              </a:rPr>
              <a:t>. </a:t>
            </a:r>
            <a:endParaRPr lang="ru-RU" sz="1600" b="0" strike="noStrike" spc="-1" dirty="0">
              <a:latin typeface="Arial" panose="020B0604020202020204"/>
            </a:endParaRPr>
          </a:p>
        </p:txBody>
      </p:sp>
      <p:pic>
        <p:nvPicPr>
          <p:cNvPr id="127" name="Picture 3" descr="C:\Users\Администратор\Desktop\Coat_of_arms_of_Chelyabinsk_Oblast.svg.png"/>
          <p:cNvPicPr/>
          <p:nvPr/>
        </p:nvPicPr>
        <p:blipFill>
          <a:blip r:embed="rId2" cstate="screen"/>
          <a:stretch>
            <a:fillRect/>
          </a:stretch>
        </p:blipFill>
        <p:spPr>
          <a:xfrm>
            <a:off x="123840" y="34200"/>
            <a:ext cx="719640" cy="925560"/>
          </a:xfrm>
          <a:prstGeom prst="rect">
            <a:avLst/>
          </a:prstGeom>
          <a:ln w="0">
            <a:noFill/>
          </a:ln>
        </p:spPr>
      </p:pic>
      <p:sp>
        <p:nvSpPr>
          <p:cNvPr id="128" name="Заголовок 1"/>
          <p:cNvSpPr/>
          <p:nvPr/>
        </p:nvSpPr>
        <p:spPr>
          <a:xfrm>
            <a:off x="1084320" y="179640"/>
            <a:ext cx="3312000" cy="35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>
              <a:latin typeface="Arial" panose="020B0604020202020204"/>
            </a:endParaRPr>
          </a:p>
        </p:txBody>
      </p:sp>
      <p:pic>
        <p:nvPicPr>
          <p:cNvPr id="129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097640" y="493560"/>
            <a:ext cx="6957360" cy="285120"/>
          </a:xfrm>
          <a:prstGeom prst="rect">
            <a:avLst/>
          </a:prstGeom>
          <a:ln w="0">
            <a:noFill/>
          </a:ln>
        </p:spPr>
      </p:pic>
      <p:pic>
        <p:nvPicPr>
          <p:cNvPr id="130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187280" y="6525360"/>
            <a:ext cx="6957360" cy="285120"/>
          </a:xfrm>
          <a:prstGeom prst="rect">
            <a:avLst/>
          </a:prstGeom>
          <a:ln w="0">
            <a:noFill/>
          </a:ln>
        </p:spPr>
      </p:pic>
      <p:sp>
        <p:nvSpPr>
          <p:cNvPr id="131" name="Прямоугольник 5"/>
          <p:cNvSpPr/>
          <p:nvPr/>
        </p:nvSpPr>
        <p:spPr>
          <a:xfrm>
            <a:off x="97920" y="548640"/>
            <a:ext cx="8893440" cy="1291208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000000"/>
                </a:solidFill>
                <a:latin typeface="Times New Roman" panose="02020603050405020304"/>
              </a:rPr>
              <a:t> </a:t>
            </a:r>
            <a:r>
              <a:rPr lang="ru-RU" sz="2400" b="1" strike="noStrike" spc="-1" dirty="0">
                <a:solidFill>
                  <a:srgbClr val="002060"/>
                </a:solidFill>
                <a:latin typeface="Times New Roman" panose="02020603050405020304"/>
              </a:rPr>
              <a:t>Карта целевого состояния процесса </a:t>
            </a:r>
            <a:endParaRPr lang="ru-RU" sz="2400" b="0" strike="noStrike" spc="-1" dirty="0">
              <a:solidFill>
                <a:srgbClr val="002060"/>
              </a:solidFill>
              <a:latin typeface="Arial" panose="020B0604020202020204"/>
            </a:endParaRPr>
          </a:p>
          <a:p>
            <a:pPr algn="ctr">
              <a:lnSpc>
                <a:spcPct val="100000"/>
              </a:lnSpc>
            </a:pPr>
            <a:r>
              <a:rPr lang="en-US" sz="1800" b="1" strike="noStrike" spc="-1" dirty="0">
                <a:solidFill>
                  <a:srgbClr val="002060"/>
                </a:solidFill>
                <a:latin typeface="Times New Roman" panose="02020603050405020304"/>
              </a:rPr>
              <a:t>«</a:t>
            </a:r>
            <a:r>
              <a:rPr lang="en-US" altLang="en-US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Оптимизация</a:t>
            </a:r>
            <a:r>
              <a:rPr lang="en-US" altLang="ru-RU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процесса</a:t>
            </a:r>
            <a:r>
              <a:rPr lang="en-US" altLang="ru-RU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систематизации</a:t>
            </a:r>
            <a:r>
              <a:rPr lang="en-US" altLang="ru-RU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УМК</a:t>
            </a:r>
            <a:r>
              <a:rPr lang="en-US" altLang="ru-RU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</a:t>
            </a:r>
            <a:r>
              <a:rPr lang="en-US" altLang="ru-RU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общепрофессиональным</a:t>
            </a:r>
            <a:r>
              <a:rPr lang="en-US" altLang="ru-RU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дисциплинам</a:t>
            </a:r>
            <a:r>
              <a:rPr lang="en-US" altLang="ru-RU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altLang="ru-RU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примере</a:t>
            </a:r>
            <a:r>
              <a:rPr lang="en-US" altLang="ru-RU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дисциплины</a:t>
            </a:r>
            <a:r>
              <a:rPr lang="en-US" altLang="ru-RU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«Криминалистика»</a:t>
            </a:r>
            <a:r>
              <a:rPr lang="en-US" altLang="ru-RU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altLang="ru-RU" b="1" spc="-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</a:pPr>
            <a:r>
              <a:rPr lang="ru-RU" altLang="en-US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en-US" altLang="ru-RU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ГБПОУ</a:t>
            </a:r>
            <a:r>
              <a:rPr lang="en-US" altLang="ru-RU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en-US" altLang="en-US" b="1" spc="-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Магнитогорский</a:t>
            </a:r>
            <a:r>
              <a:rPr lang="en-US" altLang="ru-RU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spc="-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педагогический</a:t>
            </a:r>
            <a:r>
              <a:rPr lang="en-US" altLang="ru-RU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spc="-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колледж</a:t>
            </a:r>
            <a:r>
              <a:rPr lang="ru-RU" b="1" spc="-1" dirty="0">
                <a:solidFill>
                  <a:srgbClr val="002060"/>
                </a:solidFill>
                <a:latin typeface="Times New Roman" panose="02020603050405020304"/>
              </a:rPr>
              <a:t>»</a:t>
            </a:r>
            <a:endParaRPr lang="ru-RU" sz="1800" b="0" strike="noStrike" spc="-1" dirty="0">
              <a:solidFill>
                <a:srgbClr val="002060"/>
              </a:solidFill>
              <a:latin typeface="Arial" panose="020B0604020202020204"/>
            </a:endParaRPr>
          </a:p>
        </p:txBody>
      </p:sp>
      <p:sp>
        <p:nvSpPr>
          <p:cNvPr id="132" name="TextBox 1"/>
          <p:cNvSpPr/>
          <p:nvPr/>
        </p:nvSpPr>
        <p:spPr>
          <a:xfrm>
            <a:off x="-36512" y="3861048"/>
            <a:ext cx="3159720" cy="64487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Предложения </a:t>
            </a:r>
          </a:p>
          <a:p>
            <a:pPr>
              <a:lnSpc>
                <a:spcPct val="100000"/>
              </a:lnSpc>
            </a:pPr>
            <a:r>
              <a:rPr lang="ru-RU" sz="18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улучшению</a:t>
            </a:r>
            <a:endParaRPr lang="ru-RU" sz="18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34" name="Таблица 5"/>
          <p:cNvGraphicFramePr/>
          <p:nvPr/>
        </p:nvGraphicFramePr>
        <p:xfrm>
          <a:off x="141352" y="4498108"/>
          <a:ext cx="8811848" cy="2026091"/>
        </p:xfrm>
        <a:graphic>
          <a:graphicData uri="http://schemas.openxmlformats.org/drawingml/2006/table">
            <a:tbl>
              <a:tblPr/>
              <a:tblGrid>
                <a:gridCol w="3510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4608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037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1" strike="noStrike" spc="-1" dirty="0">
                          <a:solidFill>
                            <a:srgbClr val="000000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№</a:t>
                      </a:r>
                      <a:endParaRPr lang="ru-RU" sz="1100" b="0" strike="noStrike" spc="-1" dirty="0">
                        <a:latin typeface="Arial" panose="020B0604020202020204"/>
                      </a:endParaRPr>
                    </a:p>
                  </a:txBody>
                  <a:tcPr marL="9720" marR="9720" anchor="ctr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000000"/>
                      </a:solidFill>
                    </a:lnT>
                    <a:lnB w="936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1" strike="noStrike" spc="-1" dirty="0">
                          <a:solidFill>
                            <a:srgbClr val="000000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Решение проблемы</a:t>
                      </a:r>
                      <a:endParaRPr lang="ru-RU" sz="1100" b="0" strike="noStrike" spc="-1" dirty="0">
                        <a:latin typeface="Arial" panose="020B0604020202020204"/>
                      </a:endParaRPr>
                    </a:p>
                  </a:txBody>
                  <a:tcPr marL="9720" marR="9720" anchor="ctr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000000"/>
                      </a:solidFill>
                    </a:lnT>
                    <a:lnB w="93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106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0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1</a:t>
                      </a:r>
                      <a:endParaRPr lang="ru-RU" sz="1100" b="0" strike="noStrike" spc="-1">
                        <a:latin typeface="Arial" panose="020B0604020202020204"/>
                      </a:endParaRPr>
                    </a:p>
                  </a:txBody>
                  <a:tcPr marL="9720" marR="9720" anchor="ctr">
                    <a:lnL w="9360">
                      <a:solidFill>
                        <a:srgbClr val="000000"/>
                      </a:solidFill>
                    </a:lnL>
                    <a:lnR w="93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360">
                      <a:solidFill>
                        <a:srgbClr val="000000"/>
                      </a:solidFill>
                    </a:lnT>
                    <a:lnB w="936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Сокращение</a:t>
                      </a:r>
                      <a:r>
                        <a:rPr lang="ru-RU" sz="1400" baseline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времени на организацию процесса систематизации УМК по общепрофессиональным дисциплинам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388" marR="44388" marT="0" marB="0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000000"/>
                      </a:solidFill>
                    </a:lnT>
                    <a:lnB w="936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037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0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2</a:t>
                      </a:r>
                      <a:endParaRPr lang="ru-RU" sz="1100" b="0" strike="noStrike" spc="-1">
                        <a:latin typeface="Arial" panose="020B0604020202020204"/>
                      </a:endParaRPr>
                    </a:p>
                  </a:txBody>
                  <a:tcPr marL="9720" marR="9720" anchor="ctr">
                    <a:lnL w="9360">
                      <a:solidFill>
                        <a:srgbClr val="000000"/>
                      </a:solidFill>
                    </a:lnL>
                    <a:lnR w="93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360">
                      <a:solidFill>
                        <a:srgbClr val="000000"/>
                      </a:solidFill>
                    </a:lnT>
                    <a:lnB w="936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Формирование</a:t>
                      </a:r>
                      <a:r>
                        <a:rPr lang="ru-RU" sz="1400" baseline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единого подхода к систематизации УМК по общепрофессиональным дисциплинам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388" marR="44388" marT="0" marB="0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000000"/>
                      </a:solidFill>
                    </a:lnT>
                    <a:lnB w="936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106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0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3</a:t>
                      </a:r>
                      <a:endParaRPr lang="ru-RU" sz="1100" b="0" strike="noStrike" spc="-1">
                        <a:latin typeface="Arial" panose="020B0604020202020204"/>
                      </a:endParaRPr>
                    </a:p>
                  </a:txBody>
                  <a:tcPr marL="9720" marR="9720" anchor="ctr">
                    <a:lnL w="9360">
                      <a:solidFill>
                        <a:srgbClr val="000000"/>
                      </a:solidFill>
                    </a:lnL>
                    <a:lnR w="93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360">
                      <a:solidFill>
                        <a:srgbClr val="000000"/>
                      </a:solidFill>
                    </a:lnT>
                    <a:lnB w="936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6985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Административный</a:t>
                      </a:r>
                      <a:r>
                        <a:rPr lang="ru-RU" sz="1400" baseline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к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онтроль за соблюдением сроков систематизации УМК по общепрофессиональным дисциплинам</a:t>
                      </a:r>
                    </a:p>
                  </a:txBody>
                  <a:tcPr marL="44388" marR="44388" marT="0" marB="0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000000"/>
                      </a:solidFill>
                    </a:lnT>
                    <a:lnB w="936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319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0" strike="noStrike" spc="-1" dirty="0">
                          <a:solidFill>
                            <a:srgbClr val="000000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4</a:t>
                      </a:r>
                      <a:endParaRPr lang="ru-RU" sz="1100" b="0" strike="noStrike" spc="-1" dirty="0">
                        <a:latin typeface="Arial" panose="020B0604020202020204"/>
                      </a:endParaRPr>
                    </a:p>
                  </a:txBody>
                  <a:tcPr marL="9720" marR="9720" anchor="ctr">
                    <a:lnL w="9360">
                      <a:solidFill>
                        <a:srgbClr val="000000"/>
                      </a:solidFill>
                    </a:lnL>
                    <a:lnR w="93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360">
                      <a:solidFill>
                        <a:srgbClr val="000000"/>
                      </a:solidFill>
                    </a:lnT>
                    <a:lnB w="93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6985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Удовлетворенность</a:t>
                      </a:r>
                      <a:r>
                        <a:rPr lang="ru-RU" sz="1400" baseline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педагогов процессом систематизации УМК по общепрофессиональным дисциплинам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388" marR="44388" marT="0" marB="0">
                    <a:lnL w="9360">
                      <a:solidFill>
                        <a:srgbClr val="000000"/>
                      </a:solidFill>
                    </a:lnL>
                    <a:lnR w="93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360">
                      <a:solidFill>
                        <a:srgbClr val="000000"/>
                      </a:solidFill>
                    </a:lnT>
                    <a:lnB w="93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2821" y="1894928"/>
            <a:ext cx="6369515" cy="2445308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PlaceHolder 1"/>
          <p:cNvSpPr>
            <a:spLocks noGrp="1"/>
          </p:cNvSpPr>
          <p:nvPr>
            <p:ph type="sldNum" idx="4294967295"/>
          </p:nvPr>
        </p:nvSpPr>
        <p:spPr>
          <a:xfrm>
            <a:off x="8518759" y="6505335"/>
            <a:ext cx="530928" cy="261384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r>
              <a:rPr lang="ru-RU" sz="2400" b="0" strike="noStrike" spc="-1" dirty="0" smtClean="0">
                <a:latin typeface="Times New Roman" panose="02020603050405020304"/>
              </a:rPr>
              <a:t>15</a:t>
            </a:r>
            <a:endParaRPr lang="ru-RU" sz="2400" b="0" strike="noStrike" spc="-1" dirty="0">
              <a:latin typeface="Times New Roman" panose="02020603050405020304"/>
            </a:endParaRPr>
          </a:p>
        </p:txBody>
      </p:sp>
      <p:pic>
        <p:nvPicPr>
          <p:cNvPr id="127" name="Picture 3" descr="C:\Users\Администратор\Desktop\Coat_of_arms_of_Chelyabinsk_Oblast.svg.png"/>
          <p:cNvPicPr/>
          <p:nvPr/>
        </p:nvPicPr>
        <p:blipFill>
          <a:blip r:embed="rId2" cstate="screen"/>
          <a:stretch>
            <a:fillRect/>
          </a:stretch>
        </p:blipFill>
        <p:spPr>
          <a:xfrm>
            <a:off x="123840" y="34200"/>
            <a:ext cx="719640" cy="925560"/>
          </a:xfrm>
          <a:prstGeom prst="rect">
            <a:avLst/>
          </a:prstGeom>
          <a:ln w="0">
            <a:noFill/>
          </a:ln>
        </p:spPr>
      </p:pic>
      <p:sp>
        <p:nvSpPr>
          <p:cNvPr id="128" name="Заголовок 1"/>
          <p:cNvSpPr/>
          <p:nvPr/>
        </p:nvSpPr>
        <p:spPr>
          <a:xfrm>
            <a:off x="1084320" y="179640"/>
            <a:ext cx="3312000" cy="35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>
              <a:latin typeface="Arial" panose="020B0604020202020204"/>
            </a:endParaRPr>
          </a:p>
        </p:txBody>
      </p:sp>
      <p:pic>
        <p:nvPicPr>
          <p:cNvPr id="129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097640" y="493560"/>
            <a:ext cx="6957360" cy="285120"/>
          </a:xfrm>
          <a:prstGeom prst="rect">
            <a:avLst/>
          </a:prstGeom>
          <a:ln w="0">
            <a:noFill/>
          </a:ln>
        </p:spPr>
      </p:pic>
      <p:pic>
        <p:nvPicPr>
          <p:cNvPr id="130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187280" y="6525360"/>
            <a:ext cx="6957360" cy="285120"/>
          </a:xfrm>
          <a:prstGeom prst="rect">
            <a:avLst/>
          </a:prstGeom>
          <a:ln w="0">
            <a:noFill/>
          </a:ln>
        </p:spPr>
      </p:pic>
      <p:sp>
        <p:nvSpPr>
          <p:cNvPr id="131" name="Прямоугольник 5"/>
          <p:cNvSpPr/>
          <p:nvPr/>
        </p:nvSpPr>
        <p:spPr>
          <a:xfrm>
            <a:off x="97920" y="548640"/>
            <a:ext cx="8893440" cy="1291208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000000"/>
                </a:solidFill>
                <a:latin typeface="Times New Roman" panose="02020603050405020304"/>
              </a:rPr>
              <a:t> </a:t>
            </a:r>
            <a:r>
              <a:rPr lang="ru-RU" sz="2400" b="1" strike="noStrike" spc="-1" dirty="0">
                <a:solidFill>
                  <a:srgbClr val="002060"/>
                </a:solidFill>
                <a:latin typeface="Times New Roman" panose="02020603050405020304"/>
              </a:rPr>
              <a:t>Производственный анализ №2</a:t>
            </a:r>
            <a:endParaRPr lang="ru-RU" sz="2400" b="0" strike="noStrike" spc="-1" dirty="0">
              <a:solidFill>
                <a:srgbClr val="002060"/>
              </a:solidFill>
              <a:latin typeface="Arial" panose="020B0604020202020204"/>
            </a:endParaRPr>
          </a:p>
          <a:p>
            <a:pPr algn="ctr">
              <a:lnSpc>
                <a:spcPct val="100000"/>
              </a:lnSpc>
            </a:pPr>
            <a:r>
              <a:rPr lang="en-US" sz="1800" b="1" strike="noStrike" spc="-1" dirty="0">
                <a:solidFill>
                  <a:srgbClr val="002060"/>
                </a:solidFill>
                <a:latin typeface="Times New Roman" panose="02020603050405020304"/>
              </a:rPr>
              <a:t>«</a:t>
            </a:r>
            <a:r>
              <a:rPr lang="en-US" altLang="en-US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Оптимизация</a:t>
            </a:r>
            <a:r>
              <a:rPr lang="en-US" altLang="ru-RU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процесса</a:t>
            </a:r>
            <a:r>
              <a:rPr lang="en-US" altLang="ru-RU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систематизации</a:t>
            </a:r>
            <a:r>
              <a:rPr lang="en-US" altLang="ru-RU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УМК</a:t>
            </a:r>
            <a:r>
              <a:rPr lang="en-US" altLang="ru-RU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</a:t>
            </a:r>
            <a:r>
              <a:rPr lang="en-US" altLang="ru-RU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общепрофессиональным</a:t>
            </a:r>
            <a:r>
              <a:rPr lang="en-US" altLang="ru-RU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дисциплинам</a:t>
            </a:r>
            <a:r>
              <a:rPr lang="en-US" altLang="ru-RU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altLang="ru-RU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примере</a:t>
            </a:r>
            <a:r>
              <a:rPr lang="en-US" altLang="ru-RU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дисциплины</a:t>
            </a:r>
            <a:r>
              <a:rPr lang="en-US" altLang="ru-RU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«Криминалистика»</a:t>
            </a:r>
            <a:r>
              <a:rPr lang="en-US" altLang="ru-RU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en-US" altLang="ru-RU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ГБПОУ</a:t>
            </a:r>
            <a:r>
              <a:rPr lang="en-US" altLang="ru-RU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en-US" altLang="en-US" b="1" spc="-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Магнитогорский</a:t>
            </a:r>
            <a:r>
              <a:rPr lang="en-US" altLang="ru-RU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spc="-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педагогический</a:t>
            </a:r>
            <a:r>
              <a:rPr lang="en-US" altLang="ru-RU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spc="-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колледж</a:t>
            </a:r>
            <a:r>
              <a:rPr lang="ru-RU" b="1" spc="-1" dirty="0">
                <a:solidFill>
                  <a:srgbClr val="002060"/>
                </a:solidFill>
                <a:latin typeface="Times New Roman" panose="02020603050405020304"/>
              </a:rPr>
              <a:t>»</a:t>
            </a:r>
            <a:endParaRPr lang="ru-RU" sz="1800" b="0" strike="noStrike" spc="-1" dirty="0">
              <a:solidFill>
                <a:srgbClr val="002060"/>
              </a:solidFill>
              <a:latin typeface="Arial" panose="020B0604020202020204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3" t="21015" r="9838" b="15478"/>
          <a:stretch>
            <a:fillRect/>
          </a:stretch>
        </p:blipFill>
        <p:spPr>
          <a:xfrm>
            <a:off x="251520" y="1894928"/>
            <a:ext cx="8640960" cy="4630432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PlaceHolder 1"/>
          <p:cNvSpPr>
            <a:spLocks noGrp="1"/>
          </p:cNvSpPr>
          <p:nvPr>
            <p:ph type="sldNum" idx="4294967295"/>
          </p:nvPr>
        </p:nvSpPr>
        <p:spPr>
          <a:xfrm>
            <a:off x="8460432" y="6453336"/>
            <a:ext cx="530928" cy="261384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r>
              <a:rPr lang="ru-RU" sz="2400" b="0" strike="noStrike" spc="-1" dirty="0" smtClean="0">
                <a:latin typeface="Times New Roman" panose="02020603050405020304"/>
              </a:rPr>
              <a:t>16</a:t>
            </a:r>
            <a:endParaRPr lang="ru-RU" sz="2400" b="0" strike="noStrike" spc="-1" dirty="0">
              <a:latin typeface="Times New Roman" panose="02020603050405020304"/>
            </a:endParaRPr>
          </a:p>
        </p:txBody>
      </p:sp>
      <p:pic>
        <p:nvPicPr>
          <p:cNvPr id="127" name="Picture 3" descr="C:\Users\Администратор\Desktop\Coat_of_arms_of_Chelyabinsk_Oblast.svg.png"/>
          <p:cNvPicPr/>
          <p:nvPr/>
        </p:nvPicPr>
        <p:blipFill>
          <a:blip r:embed="rId2" cstate="screen"/>
          <a:stretch>
            <a:fillRect/>
          </a:stretch>
        </p:blipFill>
        <p:spPr>
          <a:xfrm>
            <a:off x="123840" y="34200"/>
            <a:ext cx="719640" cy="925560"/>
          </a:xfrm>
          <a:prstGeom prst="rect">
            <a:avLst/>
          </a:prstGeom>
          <a:ln w="0">
            <a:noFill/>
          </a:ln>
        </p:spPr>
      </p:pic>
      <p:sp>
        <p:nvSpPr>
          <p:cNvPr id="128" name="Заголовок 1"/>
          <p:cNvSpPr/>
          <p:nvPr/>
        </p:nvSpPr>
        <p:spPr>
          <a:xfrm>
            <a:off x="1084320" y="179640"/>
            <a:ext cx="3312000" cy="35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>
              <a:latin typeface="Arial" panose="020B0604020202020204"/>
            </a:endParaRPr>
          </a:p>
        </p:txBody>
      </p:sp>
      <p:pic>
        <p:nvPicPr>
          <p:cNvPr id="129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097640" y="493560"/>
            <a:ext cx="6957360" cy="285120"/>
          </a:xfrm>
          <a:prstGeom prst="rect">
            <a:avLst/>
          </a:prstGeom>
          <a:ln w="0">
            <a:noFill/>
          </a:ln>
        </p:spPr>
      </p:pic>
      <p:pic>
        <p:nvPicPr>
          <p:cNvPr id="130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187280" y="6525360"/>
            <a:ext cx="6957360" cy="285120"/>
          </a:xfrm>
          <a:prstGeom prst="rect">
            <a:avLst/>
          </a:prstGeom>
          <a:ln w="0">
            <a:noFill/>
          </a:ln>
        </p:spPr>
      </p:pic>
      <p:sp>
        <p:nvSpPr>
          <p:cNvPr id="131" name="Прямоугольник 5"/>
          <p:cNvSpPr/>
          <p:nvPr/>
        </p:nvSpPr>
        <p:spPr>
          <a:xfrm>
            <a:off x="97920" y="548640"/>
            <a:ext cx="8893440" cy="1291208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000000"/>
                </a:solidFill>
                <a:latin typeface="Times New Roman" panose="02020603050405020304"/>
              </a:rPr>
              <a:t> </a:t>
            </a:r>
            <a:r>
              <a:rPr lang="ru-RU" sz="2400" b="1" strike="noStrike" spc="-1" dirty="0">
                <a:solidFill>
                  <a:srgbClr val="002060"/>
                </a:solidFill>
                <a:latin typeface="Times New Roman" panose="02020603050405020304"/>
              </a:rPr>
              <a:t>Производственный анализ №2</a:t>
            </a:r>
            <a:endParaRPr lang="ru-RU" sz="2400" b="0" strike="noStrike" spc="-1" dirty="0">
              <a:solidFill>
                <a:srgbClr val="002060"/>
              </a:solidFill>
              <a:latin typeface="Arial" panose="020B0604020202020204"/>
            </a:endParaRPr>
          </a:p>
          <a:p>
            <a:pPr algn="ctr">
              <a:lnSpc>
                <a:spcPct val="100000"/>
              </a:lnSpc>
            </a:pPr>
            <a:r>
              <a:rPr lang="en-US" sz="1800" b="1" strike="noStrike" spc="-1" dirty="0">
                <a:solidFill>
                  <a:srgbClr val="002060"/>
                </a:solidFill>
                <a:latin typeface="Times New Roman" panose="02020603050405020304"/>
              </a:rPr>
              <a:t>«</a:t>
            </a:r>
            <a:r>
              <a:rPr lang="en-US" altLang="en-US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Оптимизация</a:t>
            </a:r>
            <a:r>
              <a:rPr lang="en-US" altLang="ru-RU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процесса</a:t>
            </a:r>
            <a:r>
              <a:rPr lang="en-US" altLang="ru-RU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систематизации</a:t>
            </a:r>
            <a:r>
              <a:rPr lang="en-US" altLang="ru-RU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УМК</a:t>
            </a:r>
            <a:r>
              <a:rPr lang="en-US" altLang="ru-RU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</a:t>
            </a:r>
            <a:r>
              <a:rPr lang="en-US" altLang="ru-RU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общепрофессиональным</a:t>
            </a:r>
            <a:r>
              <a:rPr lang="en-US" altLang="ru-RU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дисциплинам</a:t>
            </a:r>
            <a:r>
              <a:rPr lang="en-US" altLang="ru-RU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altLang="ru-RU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примере</a:t>
            </a:r>
            <a:r>
              <a:rPr lang="en-US" altLang="ru-RU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дисциплины</a:t>
            </a:r>
            <a:r>
              <a:rPr lang="en-US" altLang="ru-RU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«Криминалистика»</a:t>
            </a:r>
            <a:r>
              <a:rPr lang="en-US" altLang="ru-RU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altLang="ru-RU" b="1" spc="-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</a:pPr>
            <a:r>
              <a:rPr lang="ru-RU" altLang="en-US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en-US" altLang="ru-RU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ГБПОУ</a:t>
            </a:r>
            <a:r>
              <a:rPr lang="en-US" altLang="ru-RU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en-US" altLang="en-US" b="1" spc="-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Магнитогорский</a:t>
            </a:r>
            <a:r>
              <a:rPr lang="en-US" altLang="ru-RU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spc="-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педагогический</a:t>
            </a:r>
            <a:r>
              <a:rPr lang="en-US" altLang="ru-RU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spc="-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колледж</a:t>
            </a:r>
            <a:r>
              <a:rPr lang="ru-RU" b="1" spc="-1" dirty="0">
                <a:solidFill>
                  <a:srgbClr val="002060"/>
                </a:solidFill>
                <a:latin typeface="Times New Roman" panose="02020603050405020304"/>
              </a:rPr>
              <a:t>»</a:t>
            </a:r>
            <a:endParaRPr lang="ru-RU" sz="1800" b="0" strike="noStrike" spc="-1" dirty="0">
              <a:solidFill>
                <a:srgbClr val="002060"/>
              </a:solidFill>
              <a:latin typeface="Arial" panose="020B0604020202020204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41" r="9838" b="42205"/>
          <a:stretch>
            <a:fillRect/>
          </a:stretch>
        </p:blipFill>
        <p:spPr>
          <a:xfrm>
            <a:off x="0" y="1857700"/>
            <a:ext cx="9076963" cy="4091580"/>
          </a:xfrm>
          <a:prstGeom prst="rect">
            <a:avLst/>
          </a:prstGeom>
        </p:spPr>
      </p:pic>
      <p:cxnSp>
        <p:nvCxnSpPr>
          <p:cNvPr id="2" name="Прямое соединение 1"/>
          <p:cNvCxnSpPr/>
          <p:nvPr/>
        </p:nvCxnSpPr>
        <p:spPr>
          <a:xfrm>
            <a:off x="971600" y="3645024"/>
            <a:ext cx="770191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PlaceHolder 1"/>
          <p:cNvSpPr>
            <a:spLocks noGrp="1"/>
          </p:cNvSpPr>
          <p:nvPr>
            <p:ph type="sldNum"/>
          </p:nvPr>
        </p:nvSpPr>
        <p:spPr>
          <a:xfrm>
            <a:off x="69750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/>
            <a:r>
              <a:rPr lang="ru-RU" sz="2400" b="0" strike="noStrike" spc="-1" dirty="0" smtClean="0">
                <a:latin typeface="Times New Roman" panose="02020603050405020304"/>
              </a:rPr>
              <a:t>17</a:t>
            </a:r>
            <a:endParaRPr lang="ru-RU" sz="2400" b="0" strike="noStrike" spc="-1" dirty="0">
              <a:latin typeface="Times New Roman" panose="02020603050405020304"/>
            </a:endParaRPr>
          </a:p>
        </p:txBody>
      </p:sp>
      <p:pic>
        <p:nvPicPr>
          <p:cNvPr id="136" name="Picture 3" descr="C:\Users\Администратор\Desktop\Coat_of_arms_of_Chelyabinsk_Oblast.svg.png"/>
          <p:cNvPicPr/>
          <p:nvPr/>
        </p:nvPicPr>
        <p:blipFill>
          <a:blip r:embed="rId2" cstate="screen"/>
          <a:stretch>
            <a:fillRect/>
          </a:stretch>
        </p:blipFill>
        <p:spPr>
          <a:xfrm>
            <a:off x="123840" y="34200"/>
            <a:ext cx="719640" cy="925560"/>
          </a:xfrm>
          <a:prstGeom prst="rect">
            <a:avLst/>
          </a:prstGeom>
          <a:ln w="0">
            <a:noFill/>
          </a:ln>
        </p:spPr>
      </p:pic>
      <p:sp>
        <p:nvSpPr>
          <p:cNvPr id="137" name="Заголовок 1"/>
          <p:cNvSpPr/>
          <p:nvPr/>
        </p:nvSpPr>
        <p:spPr>
          <a:xfrm>
            <a:off x="1084320" y="179640"/>
            <a:ext cx="3312000" cy="35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>
              <a:latin typeface="Arial" panose="020B0604020202020204"/>
            </a:endParaRPr>
          </a:p>
        </p:txBody>
      </p:sp>
      <p:pic>
        <p:nvPicPr>
          <p:cNvPr id="138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171440" y="526680"/>
            <a:ext cx="6957360" cy="285120"/>
          </a:xfrm>
          <a:prstGeom prst="rect">
            <a:avLst/>
          </a:prstGeom>
          <a:ln w="0">
            <a:noFill/>
          </a:ln>
        </p:spPr>
      </p:pic>
      <p:pic>
        <p:nvPicPr>
          <p:cNvPr id="139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403640" y="6320520"/>
            <a:ext cx="6957360" cy="285120"/>
          </a:xfrm>
          <a:prstGeom prst="rect">
            <a:avLst/>
          </a:prstGeom>
          <a:ln w="0">
            <a:noFill/>
          </a:ln>
        </p:spPr>
      </p:pic>
      <p:sp>
        <p:nvSpPr>
          <p:cNvPr id="140" name="Прямоугольник 5"/>
          <p:cNvSpPr/>
          <p:nvPr/>
        </p:nvSpPr>
        <p:spPr>
          <a:xfrm>
            <a:off x="1494720" y="691920"/>
            <a:ext cx="6310800" cy="45612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002060"/>
                </a:solidFill>
                <a:latin typeface="Times New Roman" panose="02020603050405020304"/>
              </a:rPr>
              <a:t>План реализации проекта</a:t>
            </a:r>
            <a:endParaRPr lang="ru-RU" sz="2400" b="0" strike="noStrike" spc="-1" dirty="0">
              <a:solidFill>
                <a:srgbClr val="002060"/>
              </a:solidFill>
              <a:latin typeface="Arial" panose="020B0604020202020204"/>
            </a:endParaRPr>
          </a:p>
        </p:txBody>
      </p:sp>
      <p:graphicFrame>
        <p:nvGraphicFramePr>
          <p:cNvPr id="141" name="Таблица 4"/>
          <p:cNvGraphicFramePr/>
          <p:nvPr/>
        </p:nvGraphicFramePr>
        <p:xfrm>
          <a:off x="179640" y="1151280"/>
          <a:ext cx="8673120" cy="4873752"/>
        </p:xfrm>
        <a:graphic>
          <a:graphicData uri="http://schemas.openxmlformats.org/drawingml/2006/table">
            <a:tbl>
              <a:tblPr/>
              <a:tblGrid>
                <a:gridCol w="273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75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418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074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310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7156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654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№</a:t>
                      </a:r>
                      <a:endParaRPr lang="ru-RU" sz="1200" b="0" strike="noStrike" spc="-1" dirty="0">
                        <a:latin typeface="Arial" panose="020B0604020202020204"/>
                      </a:endParaRPr>
                    </a:p>
                  </a:txBody>
                  <a:tcPr anchor="ctr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Краткое описание проблемы</a:t>
                      </a:r>
                      <a:endParaRPr lang="ru-RU" sz="1200" b="0" strike="noStrike" spc="-1" dirty="0">
                        <a:latin typeface="Arial" panose="020B0604020202020204"/>
                      </a:endParaRPr>
                    </a:p>
                  </a:txBody>
                  <a:tcPr anchor="ctr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200" b="0" strike="noStrike" spc="-1" dirty="0">
                          <a:solidFill>
                            <a:srgbClr val="000000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Мероприятия по решению</a:t>
                      </a:r>
                      <a:endParaRPr lang="ru-RU" sz="1200" b="0" strike="noStrike" spc="-1" dirty="0">
                        <a:latin typeface="Arial" panose="020B0604020202020204"/>
                      </a:endParaRPr>
                    </a:p>
                  </a:txBody>
                  <a:tcPr anchor="ctr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Ответственные</a:t>
                      </a:r>
                      <a:endParaRPr lang="ru-RU" sz="1200" b="0" strike="noStrike" spc="-1">
                        <a:latin typeface="Arial" panose="020B0604020202020204"/>
                      </a:endParaRPr>
                    </a:p>
                  </a:txBody>
                  <a:tcPr anchor="ctr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Срок</a:t>
                      </a:r>
                      <a:endParaRPr lang="ru-RU" sz="1200" b="0" strike="noStrike" spc="-1">
                        <a:latin typeface="Arial" panose="020B0604020202020204"/>
                      </a:endParaRPr>
                    </a:p>
                  </a:txBody>
                  <a:tcPr anchor="ctr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Ожидаемый результат</a:t>
                      </a:r>
                      <a:endParaRPr lang="ru-RU" sz="1200" b="0" strike="noStrike" spc="-1">
                        <a:latin typeface="Arial" panose="020B0604020202020204"/>
                      </a:endParaRPr>
                    </a:p>
                  </a:txBody>
                  <a:tcPr anchor="ctr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4445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44388" marR="44388" marT="0" marB="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Длительность организации процесса систематизации УМК по общепрофессиональным дисциплинам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4388" marR="44388" marT="0" marB="0"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000000"/>
                      </a:solidFill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28600" indent="-2286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Разработка локальных актов (приказ) по организации процесса систематизации УМК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4388" marR="44388" marT="0" marB="0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Иванова Елена Юрьевна, заместитель директора по научно - методической работе, Ефименко Станислав Игоревич,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заведующий отделением</a:t>
                      </a:r>
                    </a:p>
                  </a:txBody>
                  <a:tcPr marL="44388" marR="44388" marT="0" marB="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20.12 - 23.12</a:t>
                      </a:r>
                    </a:p>
                  </a:txBody>
                  <a:tcPr marL="44388" marR="44388" marT="0" marB="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Сокращение времени протекания процесса систематизации УМК по общепрофессиональным дисциплинам с 40 дней до 10 дней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388" marR="44388" marT="0" marB="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213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44388" marR="44388" marT="0" marB="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Разные подходы и формы к систематизации УМК по общепрофессиональным дисциплинам</a:t>
                      </a:r>
                    </a:p>
                  </a:txBody>
                  <a:tcPr marL="44388" marR="44388" marT="0" marB="0"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28600" indent="-2286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Разработка электронного образовательного ресурса по систематизации УМК по общепрофессиональным дисциплинам</a:t>
                      </a:r>
                    </a:p>
                    <a:p>
                      <a:pPr marL="228600" indent="-2286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Разработка стандарта для педагогов по систематизации УМК по общепрофессиональным дисциплинам</a:t>
                      </a:r>
                    </a:p>
                  </a:txBody>
                  <a:tcPr marL="44388" marR="44388" marT="0" marB="0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Иванова Елена Юрьевна, заместитель директора по научно - методической работе,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Васильева Мария Михайловна, преподаватель,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Ковалева Яна Николаевна, преподаватель,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Казакова Татьяна Анатольевна, преподаватель</a:t>
                      </a:r>
                    </a:p>
                  </a:txBody>
                  <a:tcPr marL="44388" marR="44388" marT="0" marB="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24.12 - 28.12</a:t>
                      </a:r>
                    </a:p>
                  </a:txBody>
                  <a:tcPr marL="44388" marR="44388" marT="0" marB="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Разработка стандарта процесса систематизации УМК по общепрофессиональным дисциплинам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388" marR="44388" marT="0" marB="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142" name="Рисунок 141"/>
          <p:cNvPicPr/>
          <p:nvPr/>
        </p:nvPicPr>
        <p:blipFill>
          <a:blip r:embed="rId4"/>
          <a:stretch>
            <a:fillRect/>
          </a:stretch>
        </p:blipFill>
        <p:spPr>
          <a:xfrm>
            <a:off x="1440" y="1440"/>
            <a:ext cx="1440" cy="14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PlaceHolder 1"/>
          <p:cNvSpPr>
            <a:spLocks noGrp="1"/>
          </p:cNvSpPr>
          <p:nvPr>
            <p:ph type="sldNum"/>
          </p:nvPr>
        </p:nvSpPr>
        <p:spPr>
          <a:xfrm>
            <a:off x="7020272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/>
            <a:r>
              <a:rPr lang="ru-RU" sz="2400" b="0" strike="noStrike" spc="-1" dirty="0" smtClean="0">
                <a:latin typeface="Times New Roman" panose="02020603050405020304"/>
              </a:rPr>
              <a:t>18</a:t>
            </a:r>
            <a:endParaRPr lang="ru-RU" sz="2400" b="0" strike="noStrike" spc="-1" dirty="0">
              <a:latin typeface="Times New Roman" panose="02020603050405020304"/>
            </a:endParaRPr>
          </a:p>
        </p:txBody>
      </p:sp>
      <p:pic>
        <p:nvPicPr>
          <p:cNvPr id="144" name="Picture 3" descr="C:\Users\Администратор\Desktop\Coat_of_arms_of_Chelyabinsk_Oblast.svg.png"/>
          <p:cNvPicPr/>
          <p:nvPr/>
        </p:nvPicPr>
        <p:blipFill>
          <a:blip r:embed="rId2" cstate="screen"/>
          <a:stretch>
            <a:fillRect/>
          </a:stretch>
        </p:blipFill>
        <p:spPr>
          <a:xfrm>
            <a:off x="123840" y="34200"/>
            <a:ext cx="719640" cy="925560"/>
          </a:xfrm>
          <a:prstGeom prst="rect">
            <a:avLst/>
          </a:prstGeom>
          <a:ln w="0">
            <a:noFill/>
          </a:ln>
        </p:spPr>
      </p:pic>
      <p:sp>
        <p:nvSpPr>
          <p:cNvPr id="145" name="Заголовок 1"/>
          <p:cNvSpPr/>
          <p:nvPr/>
        </p:nvSpPr>
        <p:spPr>
          <a:xfrm>
            <a:off x="1084320" y="179640"/>
            <a:ext cx="3312000" cy="35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>
              <a:latin typeface="Arial" panose="020B0604020202020204"/>
            </a:endParaRPr>
          </a:p>
        </p:txBody>
      </p:sp>
      <p:pic>
        <p:nvPicPr>
          <p:cNvPr id="146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171440" y="526680"/>
            <a:ext cx="6957360" cy="285120"/>
          </a:xfrm>
          <a:prstGeom prst="rect">
            <a:avLst/>
          </a:prstGeom>
          <a:ln w="0">
            <a:noFill/>
          </a:ln>
        </p:spPr>
      </p:pic>
      <p:pic>
        <p:nvPicPr>
          <p:cNvPr id="147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403640" y="6320520"/>
            <a:ext cx="6957360" cy="285120"/>
          </a:xfrm>
          <a:prstGeom prst="rect">
            <a:avLst/>
          </a:prstGeom>
          <a:ln w="0">
            <a:noFill/>
          </a:ln>
        </p:spPr>
      </p:pic>
      <p:sp>
        <p:nvSpPr>
          <p:cNvPr id="148" name="Прямоугольник 5"/>
          <p:cNvSpPr/>
          <p:nvPr/>
        </p:nvSpPr>
        <p:spPr>
          <a:xfrm>
            <a:off x="1494720" y="691920"/>
            <a:ext cx="6310800" cy="45612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002060"/>
                </a:solidFill>
                <a:latin typeface="Times New Roman" panose="02020603050405020304"/>
              </a:rPr>
              <a:t>План реализации проекта</a:t>
            </a:r>
            <a:endParaRPr lang="ru-RU" sz="2400" b="0" strike="noStrike" spc="-1" dirty="0">
              <a:solidFill>
                <a:srgbClr val="002060"/>
              </a:solidFill>
              <a:latin typeface="Arial" panose="020B0604020202020204"/>
            </a:endParaRPr>
          </a:p>
        </p:txBody>
      </p:sp>
      <p:pic>
        <p:nvPicPr>
          <p:cNvPr id="150" name="Рисунок 149"/>
          <p:cNvPicPr/>
          <p:nvPr/>
        </p:nvPicPr>
        <p:blipFill>
          <a:blip r:embed="rId4"/>
          <a:stretch>
            <a:fillRect/>
          </a:stretch>
        </p:blipFill>
        <p:spPr>
          <a:xfrm>
            <a:off x="1440" y="1440"/>
            <a:ext cx="1440" cy="144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8336738"/>
              </p:ext>
            </p:extLst>
          </p:nvPr>
        </p:nvGraphicFramePr>
        <p:xfrm>
          <a:off x="123840" y="1367784"/>
          <a:ext cx="8696632" cy="5047488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2760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226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7409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159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4503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6284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42768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44388" marR="4438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Несоблюдение педагогами сроков систематизации УМК по общепрофессиональным дисциплинам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4388" marR="44388" marT="0" marB="0"/>
                </a:tc>
                <a:tc>
                  <a:txBody>
                    <a:bodyPr/>
                    <a:lstStyle/>
                    <a:p>
                      <a:pPr marL="228600" marR="69850" indent="-2286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Индивидуальные консультации для педагогов</a:t>
                      </a:r>
                    </a:p>
                    <a:p>
                      <a:pPr marL="228600" marR="69850" indent="-2286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Административный контроль за соблюдением сроков систематизации УМК по общепрофессиональным дисциплинам, определённый в приказе </a:t>
                      </a:r>
                    </a:p>
                    <a:p>
                      <a:pPr marL="228600" marR="69850" indent="-2286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Разработка стандарта по систематизации УМК по общепрофессиональным дисциплинам </a:t>
                      </a:r>
                    </a:p>
                  </a:txBody>
                  <a:tcPr marL="44388" marR="443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Иванова Елена Юрьевна, заместитель директора по научно - методической работе,  Васильева Мария Михайловна, преподаватель,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Ковалева Яна Николаевна, преподаватель</a:t>
                      </a:r>
                    </a:p>
                  </a:txBody>
                  <a:tcPr marL="44388" marR="443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13.01 - 18.01</a:t>
                      </a:r>
                    </a:p>
                  </a:txBody>
                  <a:tcPr marL="44388" marR="4438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Сокращение времени протекания процесса систематизации УМК по общепрофессиональным дисциплинам с 40 дней до 10 дней.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Увеличение доли педагогов, своевременно заполнивших УМК по общепрофессиональным дисциплинам с 60% до 90%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388" marR="44388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2782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L="44388" marR="4438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Неудовлетворенность педагогов процессом систематизации УМК по общепрофессиональным дисциплинам</a:t>
                      </a:r>
                    </a:p>
                  </a:txBody>
                  <a:tcPr marL="44388" marR="44388" marT="0" marB="0"/>
                </a:tc>
                <a:tc>
                  <a:txBody>
                    <a:bodyPr/>
                    <a:lstStyle/>
                    <a:p>
                      <a:pPr marL="228600" marR="69850" indent="-2286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Опрос педагогов о степени удовлетворенности процессом систематизации УМК по общепрофессиональным дисциплинам</a:t>
                      </a:r>
                    </a:p>
                    <a:p>
                      <a:pPr marR="6985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388" marR="443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Иванова Елена Юрьевна, заместитель директора по научно - методической работе, Ефименко Станислав Игоревич,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заведующий отделением,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Васильева Мария Михайловна, преподаватель</a:t>
                      </a:r>
                    </a:p>
                  </a:txBody>
                  <a:tcPr marL="44388" marR="443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20.01 – 27.01</a:t>
                      </a:r>
                    </a:p>
                  </a:txBody>
                  <a:tcPr marL="44388" marR="4438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Увеличение доли педагогов, удовлетворенных процессом систематизации УМК по общепрофессиональным дисциплинам с 60% до 90%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388" marR="44388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PlaceHolder 1"/>
          <p:cNvSpPr>
            <a:spLocks noGrp="1"/>
          </p:cNvSpPr>
          <p:nvPr>
            <p:ph type="title"/>
          </p:nvPr>
        </p:nvSpPr>
        <p:spPr>
          <a:xfrm>
            <a:off x="483840" y="960120"/>
            <a:ext cx="8229240" cy="490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3000"/>
          </a:bodyPr>
          <a:lstStyle/>
          <a:p>
            <a:pPr algn="ctr">
              <a:lnSpc>
                <a:spcPct val="100000"/>
              </a:lnSpc>
            </a:pPr>
            <a:r>
              <a:rPr lang="ru-RU" sz="2800" b="1" strike="noStrike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Достигнутые результаты (было и стало) </a:t>
            </a:r>
            <a:endParaRPr lang="ru-RU" sz="2800" b="0" strike="noStrike" spc="-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2" name="PlaceHolder 2"/>
          <p:cNvSpPr>
            <a:spLocks noGrp="1"/>
          </p:cNvSpPr>
          <p:nvPr>
            <p:ph/>
          </p:nvPr>
        </p:nvSpPr>
        <p:spPr>
          <a:xfrm>
            <a:off x="461520" y="1484640"/>
            <a:ext cx="8229240" cy="397872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marL="342900" indent="-342900" algn="ctr">
              <a:lnSpc>
                <a:spcPct val="100000"/>
              </a:lnSpc>
              <a:spcBef>
                <a:spcPts val="480"/>
              </a:spcBef>
              <a:tabLst>
                <a:tab pos="0" algn="l"/>
              </a:tabLst>
            </a:pPr>
            <a:r>
              <a:rPr lang="ru-RU" sz="2400" b="1" strike="noStrike" spc="-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Время протекания процесса:</a:t>
            </a:r>
            <a:r>
              <a:rPr lang="en-US" sz="2400" b="1" strike="noStrike" spc="-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b="0" strike="noStrike" spc="-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3" name="PlaceHolder 3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/>
            <a:r>
              <a:rPr lang="ru-RU" sz="2400" b="0" strike="noStrike" spc="-1" dirty="0" smtClean="0">
                <a:latin typeface="Times New Roman" panose="02020603050405020304"/>
              </a:rPr>
              <a:t>19</a:t>
            </a:r>
            <a:endParaRPr lang="ru-RU" sz="2400" b="0" strike="noStrike" spc="-1" dirty="0">
              <a:latin typeface="Times New Roman" panose="02020603050405020304"/>
            </a:endParaRPr>
          </a:p>
        </p:txBody>
      </p:sp>
      <p:sp>
        <p:nvSpPr>
          <p:cNvPr id="154" name="TextBox 6"/>
          <p:cNvSpPr/>
          <p:nvPr/>
        </p:nvSpPr>
        <p:spPr>
          <a:xfrm>
            <a:off x="482760" y="2348640"/>
            <a:ext cx="3714480" cy="202987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800" b="1" strike="noStrike" spc="-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БЫЛО</a:t>
            </a:r>
            <a:r>
              <a:rPr lang="ru-RU" sz="2800" b="0" strike="noStrike" spc="-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8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ru-RU" sz="2800" b="0" strike="noStrike" spc="-1" dirty="0">
                <a:solidFill>
                  <a:srgbClr val="2992A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800" b="1" spc="-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  <a:r>
              <a:rPr lang="ru-RU" sz="2800" b="1" strike="noStrike" spc="-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дней</a:t>
            </a:r>
            <a:endParaRPr lang="ru-RU" sz="28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US" sz="2800" b="0" strike="noStrike" spc="-1" dirty="0">
                <a:solidFill>
                  <a:srgbClr val="9BBB59"/>
                </a:solidFill>
                <a:latin typeface="Calibri" panose="020F0502020204030204"/>
              </a:rPr>
              <a:t> </a:t>
            </a:r>
            <a:r>
              <a:rPr lang="ru-RU" sz="2800" b="1" strike="noStrike" spc="-1" dirty="0">
                <a:solidFill>
                  <a:srgbClr val="9BBB59"/>
                </a:solidFill>
                <a:latin typeface="Calibri" panose="020F0502020204030204"/>
              </a:rPr>
              <a:t> </a:t>
            </a:r>
            <a:r>
              <a:rPr lang="ru-RU" sz="1800" b="0" strike="noStrike" spc="-1" dirty="0">
                <a:solidFill>
                  <a:srgbClr val="9BBB59"/>
                </a:solidFill>
                <a:latin typeface="Arial" panose="020B0604020202020204"/>
              </a:rPr>
              <a:t> </a:t>
            </a:r>
            <a:endParaRPr lang="ru-RU" sz="1800" b="0" strike="noStrike" spc="-1" dirty="0">
              <a:latin typeface="Arial" panose="020B0604020202020204"/>
            </a:endParaRPr>
          </a:p>
        </p:txBody>
      </p:sp>
      <p:sp>
        <p:nvSpPr>
          <p:cNvPr id="155" name="TextBox 7"/>
          <p:cNvSpPr/>
          <p:nvPr/>
        </p:nvSpPr>
        <p:spPr>
          <a:xfrm>
            <a:off x="4355640" y="2342520"/>
            <a:ext cx="3714480" cy="181442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800" b="1" strike="noStrike" spc="-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СТАЛО</a:t>
            </a:r>
            <a:r>
              <a:rPr lang="ru-RU" sz="2800" b="0" strike="noStrike" spc="-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8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ru-RU" sz="2800" b="1" spc="-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ru-RU" sz="2800" b="1" strike="noStrike" spc="-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дней</a:t>
            </a:r>
            <a:endParaRPr lang="ru-RU" sz="28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</a:pPr>
            <a:r>
              <a:rPr lang="en-US" sz="2800" b="1" strike="noStrike" spc="-1" dirty="0">
                <a:solidFill>
                  <a:srgbClr val="9BBB59"/>
                </a:solidFill>
                <a:latin typeface="Calibri" panose="020F0502020204030204"/>
              </a:rPr>
              <a:t> </a:t>
            </a:r>
            <a:r>
              <a:rPr lang="ru-RU" sz="1800" b="0" strike="noStrike" spc="-1" dirty="0">
                <a:solidFill>
                  <a:srgbClr val="9BBB59"/>
                </a:solidFill>
                <a:latin typeface="Arial" panose="020B0604020202020204"/>
              </a:rPr>
              <a:t> </a:t>
            </a:r>
            <a:endParaRPr lang="ru-RU" sz="1800" b="0" strike="noStrike" spc="-1" dirty="0">
              <a:latin typeface="Arial" panose="020B0604020202020204"/>
            </a:endParaRPr>
          </a:p>
        </p:txBody>
      </p:sp>
      <p:sp>
        <p:nvSpPr>
          <p:cNvPr id="156" name="Прямоугольник 23"/>
          <p:cNvSpPr/>
          <p:nvPr/>
        </p:nvSpPr>
        <p:spPr>
          <a:xfrm>
            <a:off x="611640" y="4077000"/>
            <a:ext cx="7704360" cy="63900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800" b="1" strike="noStrike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ЭКОНОМИЯ ВРЕМЕНИ:  </a:t>
            </a:r>
            <a:endParaRPr lang="ru-RU" sz="18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</a:pPr>
            <a:r>
              <a:rPr lang="ru-RU" sz="1800" b="1" strike="noStrike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 дней (</a:t>
            </a:r>
            <a:r>
              <a:rPr lang="ru-RU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75</a:t>
            </a:r>
            <a:r>
              <a:rPr lang="en-US" sz="1800" b="1" strike="noStrike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r>
              <a:rPr lang="ru-RU" sz="1800" b="1" strike="noStrike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18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7" name="Прямая соединительная линия 10"/>
          <p:cNvSpPr/>
          <p:nvPr/>
        </p:nvSpPr>
        <p:spPr>
          <a:xfrm flipH="1">
            <a:off x="4283640" y="2204640"/>
            <a:ext cx="3240" cy="1501560"/>
          </a:xfrm>
          <a:prstGeom prst="line">
            <a:avLst/>
          </a:prstGeom>
          <a:ln w="38100">
            <a:solidFill>
              <a:srgbClr val="1F497D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58" name="Прямая соединительная линия 13"/>
          <p:cNvSpPr/>
          <p:nvPr/>
        </p:nvSpPr>
        <p:spPr>
          <a:xfrm>
            <a:off x="1331640" y="3789000"/>
            <a:ext cx="6429240" cy="1080"/>
          </a:xfrm>
          <a:prstGeom prst="line">
            <a:avLst/>
          </a:prstGeom>
          <a:ln w="41275">
            <a:solidFill>
              <a:srgbClr val="4A7EBB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59" name="Прямоугольник 14"/>
          <p:cNvSpPr/>
          <p:nvPr/>
        </p:nvSpPr>
        <p:spPr>
          <a:xfrm>
            <a:off x="251640" y="4631760"/>
            <a:ext cx="8208000" cy="170362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СНИЖЕНИЕ ВРЕМЕННЫХ ПОТЕРЬ  ЗА СЧЕТ </a:t>
            </a:r>
            <a:endParaRPr lang="ru-RU" sz="16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31800" algn="just">
              <a:lnSpc>
                <a:spcPct val="100000"/>
              </a:lnSpc>
              <a:buAutoNum type="arabicPeriod"/>
            </a:pPr>
            <a:r>
              <a:rPr lang="ru-RU" sz="1600" b="1" spc="-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Административное сопровождение по разработке локальных актов</a:t>
            </a:r>
          </a:p>
          <a:p>
            <a:pPr marR="69850" indent="431800" algn="just">
              <a:lnSpc>
                <a:spcPct val="115000"/>
              </a:lnSpc>
              <a:buFont typeface="+mj-lt"/>
              <a:buAutoNum type="arabicPeriod"/>
            </a:pPr>
            <a:r>
              <a:rPr lang="ru-RU" sz="1600" b="1" dirty="0">
                <a:solidFill>
                  <a:srgbClr val="00B0F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Административный контроль за соблюдением сроков систематизации УМК по общепрофессиональным дисциплинам, определённый в приказе </a:t>
            </a:r>
          </a:p>
          <a:p>
            <a:pPr indent="431800" algn="just">
              <a:lnSpc>
                <a:spcPct val="100000"/>
              </a:lnSpc>
              <a:buAutoNum type="arabicPeriod"/>
            </a:pPr>
            <a:r>
              <a:rPr lang="ru-RU" sz="1600" b="1" spc="-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стандарта по систематизации УМК по общепрофессиональным дисциплинам </a:t>
            </a:r>
          </a:p>
        </p:txBody>
      </p:sp>
      <p:pic>
        <p:nvPicPr>
          <p:cNvPr id="160" name="Picture 3" descr="C:\Users\Администратор\Desktop\Coat_of_arms_of_Chelyabinsk_Oblast.svg.png"/>
          <p:cNvPicPr/>
          <p:nvPr/>
        </p:nvPicPr>
        <p:blipFill>
          <a:blip r:embed="rId2" cstate="screen"/>
          <a:stretch>
            <a:fillRect/>
          </a:stretch>
        </p:blipFill>
        <p:spPr>
          <a:xfrm>
            <a:off x="123840" y="34200"/>
            <a:ext cx="719640" cy="925560"/>
          </a:xfrm>
          <a:prstGeom prst="rect">
            <a:avLst/>
          </a:prstGeom>
          <a:ln w="0">
            <a:noFill/>
          </a:ln>
        </p:spPr>
      </p:pic>
      <p:sp>
        <p:nvSpPr>
          <p:cNvPr id="161" name="Заголовок 1"/>
          <p:cNvSpPr/>
          <p:nvPr/>
        </p:nvSpPr>
        <p:spPr>
          <a:xfrm>
            <a:off x="1084320" y="179640"/>
            <a:ext cx="3312000" cy="35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>
              <a:latin typeface="Arial" panose="020B0604020202020204"/>
            </a:endParaRPr>
          </a:p>
        </p:txBody>
      </p:sp>
      <p:pic>
        <p:nvPicPr>
          <p:cNvPr id="162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097640" y="493560"/>
            <a:ext cx="6957360" cy="285120"/>
          </a:xfrm>
          <a:prstGeom prst="rect">
            <a:avLst/>
          </a:prstGeom>
          <a:ln w="0">
            <a:noFill/>
          </a:ln>
        </p:spPr>
      </p:pic>
      <p:pic>
        <p:nvPicPr>
          <p:cNvPr id="163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190160" y="6305040"/>
            <a:ext cx="6957360" cy="2851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20</a:t>
            </a:fld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755576" y="1268759"/>
            <a:ext cx="3672408" cy="479576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4581357" y="1268760"/>
            <a:ext cx="3960440" cy="237626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4644007" y="3813781"/>
            <a:ext cx="3897789" cy="235152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Picture 3" descr="C:\Users\Администратор\Desktop\Coat_of_arms_of_Chelyabinsk_Oblast.sv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Заголовок 1"/>
          <p:cNvSpPr txBox="1"/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7066" y="497018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682033" y="539649"/>
            <a:ext cx="3714750" cy="66120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</a:t>
            </a:r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554774" y="533639"/>
            <a:ext cx="3714750" cy="66120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</a:t>
            </a:r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6477" y="6299391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899" y="1643850"/>
            <a:ext cx="3461761" cy="3750241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4860032" y="3940333"/>
            <a:ext cx="3576039" cy="2011522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6" cstate="screen"/>
          <a:stretch>
            <a:fillRect/>
          </a:stretch>
        </p:blipFill>
        <p:spPr>
          <a:xfrm>
            <a:off x="4682685" y="1421439"/>
            <a:ext cx="3873587" cy="2178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40741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PlaceHolder 1"/>
          <p:cNvSpPr>
            <a:spLocks noGrp="1"/>
          </p:cNvSpPr>
          <p:nvPr>
            <p:ph type="title"/>
          </p:nvPr>
        </p:nvSpPr>
        <p:spPr>
          <a:xfrm>
            <a:off x="755640" y="-18324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65" name="PlaceHolder 2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/>
            <a:r>
              <a:rPr lang="ru-RU" sz="2400" b="0" strike="noStrike" spc="-1" dirty="0" smtClean="0">
                <a:latin typeface="Times New Roman" panose="02020603050405020304"/>
              </a:rPr>
              <a:t>20</a:t>
            </a:r>
            <a:endParaRPr lang="ru-RU" sz="2400" b="0" strike="noStrike" spc="-1" dirty="0">
              <a:latin typeface="Times New Roman" panose="02020603050405020304"/>
            </a:endParaRPr>
          </a:p>
        </p:txBody>
      </p:sp>
      <p:pic>
        <p:nvPicPr>
          <p:cNvPr id="166" name="Picture 3" descr="C:\Users\Администратор\Desktop\Coat_of_arms_of_Chelyabinsk_Oblast.svg.png"/>
          <p:cNvPicPr/>
          <p:nvPr/>
        </p:nvPicPr>
        <p:blipFill>
          <a:blip r:embed="rId2" cstate="screen"/>
          <a:stretch>
            <a:fillRect/>
          </a:stretch>
        </p:blipFill>
        <p:spPr>
          <a:xfrm>
            <a:off x="123840" y="34200"/>
            <a:ext cx="719640" cy="925560"/>
          </a:xfrm>
          <a:prstGeom prst="rect">
            <a:avLst/>
          </a:prstGeom>
          <a:ln w="0">
            <a:noFill/>
          </a:ln>
        </p:spPr>
      </p:pic>
      <p:sp>
        <p:nvSpPr>
          <p:cNvPr id="167" name="TextBox 10"/>
          <p:cNvSpPr/>
          <p:nvPr/>
        </p:nvSpPr>
        <p:spPr>
          <a:xfrm>
            <a:off x="971640" y="693000"/>
            <a:ext cx="7623720" cy="82954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002060"/>
                </a:solidFill>
                <a:latin typeface="Times New Roman" panose="02020603050405020304"/>
              </a:rPr>
              <a:t>Выполнение плана реализации проекта</a:t>
            </a:r>
            <a:endParaRPr lang="ru-RU" sz="2400" b="0" strike="noStrike" spc="-1" dirty="0">
              <a:solidFill>
                <a:srgbClr val="002060"/>
              </a:solidFill>
              <a:latin typeface="Arial" panose="020B0604020202020204"/>
            </a:endParaRPr>
          </a:p>
          <a:p>
            <a:pPr>
              <a:lnSpc>
                <a:spcPct val="100000"/>
              </a:lnSpc>
            </a:pPr>
            <a:endParaRPr lang="ru-RU" sz="2400" b="0" strike="noStrike" spc="-1" dirty="0">
              <a:latin typeface="Arial" panose="020B0604020202020204"/>
            </a:endParaRPr>
          </a:p>
        </p:txBody>
      </p:sp>
      <p:pic>
        <p:nvPicPr>
          <p:cNvPr id="168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236600" y="6299280"/>
            <a:ext cx="6957360" cy="285120"/>
          </a:xfrm>
          <a:prstGeom prst="rect">
            <a:avLst/>
          </a:prstGeom>
          <a:ln w="0">
            <a:noFill/>
          </a:ln>
        </p:spPr>
      </p:pic>
      <p:pic>
        <p:nvPicPr>
          <p:cNvPr id="169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164960" y="497160"/>
            <a:ext cx="6957360" cy="28512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483660" y="1340768"/>
          <a:ext cx="8501220" cy="3937992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4241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770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20080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6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just" fontAlgn="ctr"/>
                      <a:endParaRPr lang="ru-RU" sz="1600" b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 fontAlgn="ctr"/>
                      <a:r>
                        <a:rPr lang="ru-RU" sz="16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Разработка локальных актов (приказ) по организации процесса систематизации УМК </a:t>
                      </a:r>
                      <a:br>
                        <a:rPr lang="ru-RU" sz="16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45212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600" b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6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Разработка электронного образовательного ресурса по систематизации УМК по общепрофессиональным дисциплинам.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1965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600" b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6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Разработка стандарта для педагогов по систематизации УМК по общепрофессиональным дисциплинам.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0060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600" b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6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Индивидуальные консультации для педагогов.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2420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600" b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 rowSpan="2">
                  <a:txBody>
                    <a:bodyPr/>
                    <a:lstStyle/>
                    <a:p>
                      <a:pPr algn="just" fontAlgn="ctr"/>
                      <a:r>
                        <a:rPr lang="ru-RU" sz="16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Административный контроль за соблюдением сроков систематизации УМК по общепрофессиональным дисциплинам, определённый в приказе. </a:t>
                      </a:r>
                    </a:p>
                    <a:p>
                      <a:pPr algn="just" fontAlgn="ctr"/>
                      <a:endParaRPr lang="ru-RU" sz="1600" b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algn="just" fontAlgn="ctr"/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0520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6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6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Анализ результатов опроса педагогов о степени удовлетворенности процессом систематизации УМК по общепрофессиональным дисциплинам.</a:t>
                      </a:r>
                    </a:p>
                    <a:p>
                      <a:pPr algn="just" fontAlgn="ctr"/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PlaceHolder 1"/>
          <p:cNvSpPr>
            <a:spLocks noGrp="1"/>
          </p:cNvSpPr>
          <p:nvPr>
            <p:ph type="title"/>
          </p:nvPr>
        </p:nvSpPr>
        <p:spPr>
          <a:xfrm>
            <a:off x="828000" y="-17172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73" name="PlaceHolder 2"/>
          <p:cNvSpPr>
            <a:spLocks noGrp="1"/>
          </p:cNvSpPr>
          <p:nvPr>
            <p:ph type="sldNum"/>
          </p:nvPr>
        </p:nvSpPr>
        <p:spPr>
          <a:xfrm>
            <a:off x="6615104" y="639504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/>
            <a:r>
              <a:rPr lang="ru-RU" sz="2400" b="0" strike="noStrike" spc="-1" dirty="0" smtClean="0">
                <a:latin typeface="Times New Roman" panose="02020603050405020304"/>
              </a:rPr>
              <a:t>21</a:t>
            </a:r>
            <a:endParaRPr lang="ru-RU" sz="2400" b="0" strike="noStrike" spc="-1" dirty="0">
              <a:latin typeface="Times New Roman" panose="02020603050405020304"/>
            </a:endParaRPr>
          </a:p>
        </p:txBody>
      </p:sp>
      <p:pic>
        <p:nvPicPr>
          <p:cNvPr id="174" name="Picture 3" descr="C:\Users\Администратор\Desktop\Coat_of_arms_of_Chelyabinsk_Oblast.svg.png"/>
          <p:cNvPicPr/>
          <p:nvPr/>
        </p:nvPicPr>
        <p:blipFill>
          <a:blip r:embed="rId2" cstate="screen"/>
          <a:stretch>
            <a:fillRect/>
          </a:stretch>
        </p:blipFill>
        <p:spPr>
          <a:xfrm>
            <a:off x="123840" y="34200"/>
            <a:ext cx="719640" cy="925560"/>
          </a:xfrm>
          <a:prstGeom prst="rect">
            <a:avLst/>
          </a:prstGeom>
          <a:ln w="0">
            <a:noFill/>
          </a:ln>
        </p:spPr>
      </p:pic>
      <p:sp>
        <p:nvSpPr>
          <p:cNvPr id="175" name="TextBox 10"/>
          <p:cNvSpPr/>
          <p:nvPr/>
        </p:nvSpPr>
        <p:spPr>
          <a:xfrm>
            <a:off x="914400" y="693000"/>
            <a:ext cx="7623720" cy="82954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002060"/>
                </a:solidFill>
                <a:latin typeface="Times New Roman" panose="02020603050405020304"/>
              </a:rPr>
              <a:t>Выполнение плана реализации проекта</a:t>
            </a:r>
            <a:endParaRPr lang="ru-RU" sz="2400" b="0" strike="noStrike" spc="-1" dirty="0">
              <a:solidFill>
                <a:srgbClr val="002060"/>
              </a:solidFill>
              <a:latin typeface="Arial" panose="020B0604020202020204"/>
            </a:endParaRPr>
          </a:p>
          <a:p>
            <a:pPr>
              <a:lnSpc>
                <a:spcPct val="100000"/>
              </a:lnSpc>
            </a:pPr>
            <a:endParaRPr lang="ru-RU" sz="2400" b="0" strike="noStrike" spc="-1" dirty="0">
              <a:latin typeface="Arial" panose="020B0604020202020204"/>
            </a:endParaRPr>
          </a:p>
        </p:txBody>
      </p:sp>
      <p:pic>
        <p:nvPicPr>
          <p:cNvPr id="176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236600" y="6409800"/>
            <a:ext cx="6957360" cy="285120"/>
          </a:xfrm>
          <a:prstGeom prst="rect">
            <a:avLst/>
          </a:prstGeom>
          <a:ln w="0">
            <a:noFill/>
          </a:ln>
        </p:spPr>
      </p:pic>
      <p:pic>
        <p:nvPicPr>
          <p:cNvPr id="177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164960" y="497160"/>
            <a:ext cx="6957360" cy="285120"/>
          </a:xfrm>
          <a:prstGeom prst="rect">
            <a:avLst/>
          </a:prstGeom>
          <a:ln w="0">
            <a:noFill/>
          </a:ln>
        </p:spPr>
      </p:pic>
      <p:sp>
        <p:nvSpPr>
          <p:cNvPr id="178" name="Текстовое поле 3"/>
          <p:cNvSpPr/>
          <p:nvPr/>
        </p:nvSpPr>
        <p:spPr>
          <a:xfrm>
            <a:off x="326520" y="1078682"/>
            <a:ext cx="8377920" cy="119887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стандарта по систематизации УМК по общепрофессиональным дисциплинам с использованием АСУ «Проколледж»</a:t>
            </a:r>
          </a:p>
          <a:p>
            <a:pPr algn="just">
              <a:lnSpc>
                <a:spcPct val="100000"/>
              </a:lnSpc>
            </a:pPr>
            <a:endParaRPr lang="ru-RU" sz="1800" b="0" strike="noStrike" spc="-1" dirty="0">
              <a:latin typeface="Arial" panose="020B0604020202020204"/>
            </a:endParaRPr>
          </a:p>
          <a:p>
            <a:pPr algn="just">
              <a:lnSpc>
                <a:spcPct val="100000"/>
              </a:lnSpc>
            </a:pPr>
            <a:endParaRPr lang="ru-RU" sz="1800" b="0" strike="noStrike" spc="-1" dirty="0">
              <a:latin typeface="Arial" panose="020B0604020202020204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326520" y="1916832"/>
            <a:ext cx="4877222" cy="274343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4211261" y="1641465"/>
            <a:ext cx="4493179" cy="252741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 cstate="screen"/>
          <a:stretch>
            <a:fillRect/>
          </a:stretch>
        </p:blipFill>
        <p:spPr>
          <a:xfrm>
            <a:off x="2411760" y="3849427"/>
            <a:ext cx="4805214" cy="2702933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PlaceHolder 1"/>
          <p:cNvSpPr>
            <a:spLocks noGrp="1"/>
          </p:cNvSpPr>
          <p:nvPr>
            <p:ph type="title" idx="4294967295"/>
          </p:nvPr>
        </p:nvSpPr>
        <p:spPr>
          <a:xfrm>
            <a:off x="828000" y="-17172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73" name="PlaceHolder 2"/>
          <p:cNvSpPr>
            <a:spLocks noGrp="1"/>
          </p:cNvSpPr>
          <p:nvPr>
            <p:ph type="sldNum" idx="4294967295"/>
          </p:nvPr>
        </p:nvSpPr>
        <p:spPr>
          <a:xfrm>
            <a:off x="6615104" y="639504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/>
            <a:r>
              <a:rPr lang="ru-RU" sz="2400" b="0" strike="noStrike" spc="-1" dirty="0" smtClean="0">
                <a:latin typeface="Times New Roman" panose="02020603050405020304"/>
              </a:rPr>
              <a:t>22</a:t>
            </a:r>
            <a:endParaRPr lang="ru-RU" sz="2400" b="0" strike="noStrike" spc="-1" dirty="0">
              <a:latin typeface="Times New Roman" panose="02020603050405020304"/>
            </a:endParaRPr>
          </a:p>
        </p:txBody>
      </p:sp>
      <p:pic>
        <p:nvPicPr>
          <p:cNvPr id="174" name="Picture 3" descr="C:\Users\Администратор\Desktop\Coat_of_arms_of_Chelyabinsk_Oblast.svg.png"/>
          <p:cNvPicPr/>
          <p:nvPr/>
        </p:nvPicPr>
        <p:blipFill>
          <a:blip r:embed="rId2" cstate="screen"/>
          <a:stretch>
            <a:fillRect/>
          </a:stretch>
        </p:blipFill>
        <p:spPr>
          <a:xfrm>
            <a:off x="123840" y="34200"/>
            <a:ext cx="719640" cy="925560"/>
          </a:xfrm>
          <a:prstGeom prst="rect">
            <a:avLst/>
          </a:prstGeom>
          <a:ln w="0">
            <a:noFill/>
          </a:ln>
        </p:spPr>
      </p:pic>
      <p:sp>
        <p:nvSpPr>
          <p:cNvPr id="175" name="TextBox 10"/>
          <p:cNvSpPr/>
          <p:nvPr/>
        </p:nvSpPr>
        <p:spPr>
          <a:xfrm>
            <a:off x="914400" y="693000"/>
            <a:ext cx="7623720" cy="82954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002060"/>
                </a:solidFill>
                <a:latin typeface="Times New Roman" panose="02020603050405020304"/>
              </a:rPr>
              <a:t>Выполнение плана реализации проекта</a:t>
            </a:r>
            <a:endParaRPr lang="ru-RU" sz="2400" b="0" strike="noStrike" spc="-1" dirty="0">
              <a:solidFill>
                <a:srgbClr val="002060"/>
              </a:solidFill>
              <a:latin typeface="Arial" panose="020B0604020202020204"/>
            </a:endParaRPr>
          </a:p>
          <a:p>
            <a:pPr>
              <a:lnSpc>
                <a:spcPct val="100000"/>
              </a:lnSpc>
            </a:pPr>
            <a:endParaRPr lang="ru-RU" sz="2400" b="0" strike="noStrike" spc="-1" dirty="0">
              <a:latin typeface="Arial" panose="020B0604020202020204"/>
            </a:endParaRPr>
          </a:p>
        </p:txBody>
      </p:sp>
      <p:pic>
        <p:nvPicPr>
          <p:cNvPr id="176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236600" y="6409800"/>
            <a:ext cx="6957360" cy="285120"/>
          </a:xfrm>
          <a:prstGeom prst="rect">
            <a:avLst/>
          </a:prstGeom>
          <a:ln w="0">
            <a:noFill/>
          </a:ln>
        </p:spPr>
      </p:pic>
      <p:pic>
        <p:nvPicPr>
          <p:cNvPr id="177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164960" y="497160"/>
            <a:ext cx="6957360" cy="285120"/>
          </a:xfrm>
          <a:prstGeom prst="rect">
            <a:avLst/>
          </a:prstGeom>
          <a:ln w="0">
            <a:noFill/>
          </a:ln>
        </p:spPr>
      </p:pic>
      <p:sp>
        <p:nvSpPr>
          <p:cNvPr id="178" name="Текстовое поле 3"/>
          <p:cNvSpPr/>
          <p:nvPr/>
        </p:nvSpPr>
        <p:spPr>
          <a:xfrm>
            <a:off x="326520" y="1268640"/>
            <a:ext cx="8377920" cy="64487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стандарта для педагогов по систематизации УМК по общепрофессиональным дисциплинам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 cstate="screen"/>
          <a:srcRect/>
          <a:stretch>
            <a:fillRect/>
          </a:stretch>
        </p:blipFill>
        <p:spPr>
          <a:xfrm>
            <a:off x="4726260" y="1913517"/>
            <a:ext cx="3467700" cy="441672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 cstate="screen"/>
          <a:srcRect/>
          <a:stretch>
            <a:fillRect/>
          </a:stretch>
        </p:blipFill>
        <p:spPr>
          <a:xfrm>
            <a:off x="483660" y="1913517"/>
            <a:ext cx="3816424" cy="464832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PlaceHolder 1"/>
          <p:cNvSpPr>
            <a:spLocks noGrp="1"/>
          </p:cNvSpPr>
          <p:nvPr>
            <p:ph type="title"/>
          </p:nvPr>
        </p:nvSpPr>
        <p:spPr>
          <a:xfrm>
            <a:off x="1084320" y="179640"/>
            <a:ext cx="3312000" cy="359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93" name="PlaceHolder 2"/>
          <p:cNvSpPr>
            <a:spLocks noGrp="1"/>
          </p:cNvSpPr>
          <p:nvPr>
            <p:ph type="sldNum"/>
          </p:nvPr>
        </p:nvSpPr>
        <p:spPr>
          <a:xfrm>
            <a:off x="6975000" y="64483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/>
            <a:r>
              <a:rPr lang="ru-RU" sz="2400" b="0" strike="noStrike" spc="-1" dirty="0" smtClean="0">
                <a:latin typeface="Times New Roman" panose="02020603050405020304"/>
              </a:rPr>
              <a:t>23</a:t>
            </a:r>
            <a:endParaRPr lang="ru-RU" sz="2400" b="0" strike="noStrike" spc="-1" dirty="0">
              <a:latin typeface="Times New Roman" panose="02020603050405020304"/>
            </a:endParaRPr>
          </a:p>
        </p:txBody>
      </p:sp>
      <p:pic>
        <p:nvPicPr>
          <p:cNvPr id="194" name="Picture 3" descr="C:\Users\Администратор\Desktop\Coat_of_arms_of_Chelyabinsk_Oblast.svg.png"/>
          <p:cNvPicPr/>
          <p:nvPr/>
        </p:nvPicPr>
        <p:blipFill>
          <a:blip r:embed="rId2" cstate="screen"/>
          <a:stretch>
            <a:fillRect/>
          </a:stretch>
        </p:blipFill>
        <p:spPr>
          <a:xfrm>
            <a:off x="123840" y="34200"/>
            <a:ext cx="719640" cy="925560"/>
          </a:xfrm>
          <a:prstGeom prst="rect">
            <a:avLst/>
          </a:prstGeom>
          <a:ln w="0">
            <a:noFill/>
          </a:ln>
        </p:spPr>
      </p:pic>
      <p:sp>
        <p:nvSpPr>
          <p:cNvPr id="195" name="TextBox 10"/>
          <p:cNvSpPr/>
          <p:nvPr/>
        </p:nvSpPr>
        <p:spPr>
          <a:xfrm>
            <a:off x="123840" y="960120"/>
            <a:ext cx="8836920" cy="82954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002060"/>
                </a:solidFill>
                <a:latin typeface="Times New Roman" panose="02020603050405020304"/>
              </a:rPr>
              <a:t>Результаты реализации проекта</a:t>
            </a:r>
            <a:endParaRPr lang="ru-RU" sz="2400" b="0" strike="noStrike" spc="-1" dirty="0">
              <a:solidFill>
                <a:srgbClr val="002060"/>
              </a:solidFill>
              <a:latin typeface="Arial" panose="020B0604020202020204"/>
            </a:endParaRPr>
          </a:p>
          <a:p>
            <a:pPr>
              <a:lnSpc>
                <a:spcPct val="100000"/>
              </a:lnSpc>
            </a:pPr>
            <a:endParaRPr lang="ru-RU" sz="2400" b="0" strike="noStrike" spc="-1" dirty="0">
              <a:latin typeface="Arial" panose="020B0604020202020204"/>
            </a:endParaRPr>
          </a:p>
        </p:txBody>
      </p:sp>
      <p:pic>
        <p:nvPicPr>
          <p:cNvPr id="196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236600" y="6299280"/>
            <a:ext cx="6957360" cy="285120"/>
          </a:xfrm>
          <a:prstGeom prst="rect">
            <a:avLst/>
          </a:prstGeom>
          <a:ln w="0">
            <a:noFill/>
          </a:ln>
        </p:spPr>
      </p:pic>
      <p:pic>
        <p:nvPicPr>
          <p:cNvPr id="197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164960" y="497160"/>
            <a:ext cx="6957360" cy="28512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198" name="Таблица 3"/>
          <p:cNvGraphicFramePr/>
          <p:nvPr/>
        </p:nvGraphicFramePr>
        <p:xfrm>
          <a:off x="395640" y="2670283"/>
          <a:ext cx="8322120" cy="3347086"/>
        </p:xfrm>
        <a:graphic>
          <a:graphicData uri="http://schemas.openxmlformats.org/drawingml/2006/table">
            <a:tbl>
              <a:tblPr/>
              <a:tblGrid>
                <a:gridCol w="35794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937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937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55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29280"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ru-RU" sz="1400" b="1" strike="noStrike" spc="-1" dirty="0">
                          <a:solidFill>
                            <a:srgbClr val="000000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Наименование целевого показателя</a:t>
                      </a:r>
                      <a:endParaRPr lang="ru-RU" sz="1400" b="0" strike="noStrike" spc="-1" dirty="0">
                        <a:latin typeface="Arial" panose="020B0604020202020204"/>
                      </a:endParaRPr>
                    </a:p>
                  </a:txBody>
                  <a:tcPr anchor="ctr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ru-RU" sz="1400" b="1" strike="noStrike" spc="-1" dirty="0">
                          <a:solidFill>
                            <a:srgbClr val="000000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Текущее значение показателя</a:t>
                      </a:r>
                      <a:endParaRPr lang="ru-RU" sz="1400" b="0" strike="noStrike" spc="-1" dirty="0">
                        <a:latin typeface="Arial" panose="020B0604020202020204"/>
                      </a:endParaRPr>
                    </a:p>
                  </a:txBody>
                  <a:tcPr anchor="ctr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ru-RU" sz="1400" b="1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Целевое значение показателя</a:t>
                      </a:r>
                      <a:endParaRPr lang="ru-RU" sz="1400" b="0" strike="noStrike" spc="-1">
                        <a:latin typeface="Arial" panose="020B0604020202020204"/>
                      </a:endParaRPr>
                    </a:p>
                  </a:txBody>
                  <a:tcPr anchor="ctr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ru-RU" sz="1400" b="1" strike="noStrike" spc="-1" dirty="0">
                          <a:solidFill>
                            <a:srgbClr val="000000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Фактически достигнутое значение показателя</a:t>
                      </a:r>
                      <a:endParaRPr lang="ru-RU" sz="1400" b="0" strike="noStrike" spc="-1" dirty="0">
                        <a:latin typeface="Arial" panose="020B0604020202020204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04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Время процесса систематизации УМК по общепрофессиональным дисциплинам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40 дней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Сокращение в 4 раза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10 дней</a:t>
                      </a:r>
                      <a:endParaRPr lang="ru-RU" sz="1400" b="0" strike="noStrike" spc="-1" dirty="0">
                        <a:latin typeface="Arial" panose="020B0604020202020204"/>
                      </a:endParaRPr>
                    </a:p>
                  </a:txBody>
                  <a:tcPr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236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Стандарт процесса систематизации УМК по общепрофессиональным дисциплинам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отсутствие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наличие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наличие</a:t>
                      </a:r>
                      <a:endParaRPr lang="ru-RU" sz="1400" b="0" strike="noStrike" spc="-1">
                        <a:latin typeface="Arial" panose="020B0604020202020204"/>
                      </a:endParaRPr>
                    </a:p>
                  </a:txBody>
                  <a:tcPr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9040">
                <a:tc>
                  <a:txBody>
                    <a:bodyPr/>
                    <a:lstStyle/>
                    <a:p>
                      <a:pPr marR="6985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педагогов, своевременно заполнивших УМК по общепрофессиональным дисциплинам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60%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Увеличение в 1.5 раза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90%</a:t>
                      </a:r>
                      <a:endParaRPr lang="ru-RU" sz="1400" b="0" strike="noStrike" spc="-1" dirty="0">
                        <a:latin typeface="Arial" panose="020B0604020202020204"/>
                      </a:endParaRPr>
                    </a:p>
                  </a:txBody>
                  <a:tcPr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8720">
                <a:tc>
                  <a:txBody>
                    <a:bodyPr/>
                    <a:lstStyle/>
                    <a:p>
                      <a:pPr marR="6985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педагогов, удовлетворенных процессом систематизации УМК по общепрофессиональным дисциплинам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60%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Увеличение в 1.5 раза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90%</a:t>
                      </a:r>
                      <a:endParaRPr lang="ru-RU" sz="1400" b="0" strike="noStrike" spc="-1" dirty="0">
                        <a:latin typeface="Arial" panose="020B0604020202020204"/>
                      </a:endParaRPr>
                    </a:p>
                  </a:txBody>
                  <a:tcPr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99" name="TextBox 11"/>
          <p:cNvSpPr/>
          <p:nvPr/>
        </p:nvSpPr>
        <p:spPr>
          <a:xfrm>
            <a:off x="395640" y="1628640"/>
            <a:ext cx="8537040" cy="147587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457200" indent="-457200" algn="just">
              <a:lnSpc>
                <a:spcPct val="100000"/>
              </a:lnSpc>
              <a:buClr>
                <a:srgbClr val="000000"/>
              </a:buClr>
              <a:buFont typeface="StarSymbol"/>
              <a:buAutoNum type="arabicPeriod"/>
            </a:pPr>
            <a:r>
              <a:rPr lang="ru-RU" sz="1800" b="0" strike="noStrike" spc="-1" dirty="0">
                <a:solidFill>
                  <a:srgbClr val="000000"/>
                </a:solidFill>
                <a:latin typeface="Times New Roman" panose="02020603050405020304"/>
              </a:rPr>
              <a:t>Приказ о реализации проекта; разработка стандарта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систематизации УМК по общепрофессиональным дисциплинам.</a:t>
            </a:r>
            <a:endParaRPr lang="ru-RU" sz="1800" b="0" strike="noStrike" spc="-1" dirty="0">
              <a:solidFill>
                <a:srgbClr val="000000"/>
              </a:solidFill>
              <a:latin typeface="Times New Roman" panose="02020603050405020304"/>
            </a:endParaRPr>
          </a:p>
          <a:p>
            <a:pPr marL="457200" indent="-457200" algn="just">
              <a:lnSpc>
                <a:spcPct val="100000"/>
              </a:lnSpc>
              <a:buClr>
                <a:srgbClr val="000000"/>
              </a:buClr>
              <a:buFont typeface="StarSymbol"/>
              <a:buAutoNum type="arabicPeriod"/>
            </a:pPr>
            <a:r>
              <a:rPr lang="ru-RU" sz="1800" b="0" strike="noStrike" spc="-1" dirty="0">
                <a:solidFill>
                  <a:srgbClr val="000000"/>
                </a:solidFill>
                <a:latin typeface="Times New Roman" panose="02020603050405020304"/>
              </a:rPr>
              <a:t>Значение целевых и фактических показателей в ходе реализации проекта:</a:t>
            </a:r>
            <a:endParaRPr lang="ru-RU" sz="1800" b="0" strike="noStrike" spc="-1" dirty="0">
              <a:latin typeface="Arial" panose="020B0604020202020204"/>
            </a:endParaRPr>
          </a:p>
          <a:p>
            <a:pPr algn="just">
              <a:lnSpc>
                <a:spcPct val="100000"/>
              </a:lnSpc>
            </a:pPr>
            <a:endParaRPr lang="ru-RU" sz="1800" b="0" strike="noStrike" spc="-1" dirty="0">
              <a:latin typeface="Arial" panose="020B0604020202020204"/>
            </a:endParaRPr>
          </a:p>
          <a:p>
            <a:pPr algn="just">
              <a:lnSpc>
                <a:spcPct val="100000"/>
              </a:lnSpc>
            </a:pPr>
            <a:endParaRPr lang="ru-RU" sz="1800" b="0" strike="noStrike" spc="-1" dirty="0">
              <a:latin typeface="Arial" panose="020B0604020202020204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5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1227240" y="497160"/>
            <a:ext cx="6957000" cy="284760"/>
          </a:xfrm>
          <a:prstGeom prst="rect">
            <a:avLst/>
          </a:prstGeom>
          <a:ln w="0">
            <a:noFill/>
          </a:ln>
        </p:spPr>
      </p:pic>
      <p:sp>
        <p:nvSpPr>
          <p:cNvPr id="270" name="PlaceHolder 1"/>
          <p:cNvSpPr>
            <a:spLocks noGrp="1"/>
          </p:cNvSpPr>
          <p:nvPr>
            <p:ph type="title" idx="4294967295"/>
          </p:nvPr>
        </p:nvSpPr>
        <p:spPr>
          <a:xfrm>
            <a:off x="123840" y="856440"/>
            <a:ext cx="9272696" cy="6332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2060"/>
                </a:solidFill>
                <a:latin typeface="Times New Roman" panose="02020603050405020304"/>
              </a:rPr>
              <a:t>Стандарт   процесса  </a:t>
            </a:r>
            <a:r>
              <a:rPr lang="ru-RU" sz="1400" dirty="0">
                <a:latin typeface="Times New Roman" panose="02020603050405020304"/>
              </a:rPr>
              <a:t/>
            </a:r>
            <a:br>
              <a:rPr lang="ru-RU" sz="1400" dirty="0">
                <a:latin typeface="Times New Roman" panose="02020603050405020304"/>
              </a:rPr>
            </a:br>
            <a:r>
              <a:rPr lang="ru-RU" b="1" strike="noStrike" spc="-1" dirty="0">
                <a:solidFill>
                  <a:srgbClr val="002060"/>
                </a:solidFill>
                <a:latin typeface="Times New Roman" panose="02020603050405020304"/>
              </a:rPr>
              <a:t> систематизации УМК по общепрофессиональным дисциплинам на примере дисциплины «Криминалистика» </a:t>
            </a:r>
            <a:br>
              <a:rPr lang="ru-RU" b="1" strike="noStrike" spc="-1" dirty="0">
                <a:solidFill>
                  <a:srgbClr val="002060"/>
                </a:solidFill>
                <a:latin typeface="Times New Roman" panose="02020603050405020304"/>
              </a:rPr>
            </a:br>
            <a:r>
              <a:rPr lang="ru-RU" b="1" strike="noStrike" spc="-1" dirty="0">
                <a:solidFill>
                  <a:srgbClr val="002060"/>
                </a:solidFill>
                <a:latin typeface="Times New Roman" panose="02020603050405020304"/>
              </a:rPr>
              <a:t>в  ГБПОУ «Магнитогорский педагогический колледж»</a:t>
            </a:r>
            <a:endParaRPr lang="ru-RU" b="0" strike="noStrike" spc="-1" dirty="0">
              <a:solidFill>
                <a:srgbClr val="000000"/>
              </a:solidFill>
              <a:latin typeface="Arial" panose="020B0604020202020204"/>
            </a:endParaRPr>
          </a:p>
        </p:txBody>
      </p:sp>
      <p:pic>
        <p:nvPicPr>
          <p:cNvPr id="272" name="Picture 3" descr="C:\Users\Администратор\Desktop\Coat_of_arms_of_Chelyabinsk_Oblast.svg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123840" y="34200"/>
            <a:ext cx="719280" cy="925200"/>
          </a:xfrm>
          <a:prstGeom prst="rect">
            <a:avLst/>
          </a:prstGeom>
          <a:ln w="0">
            <a:noFill/>
          </a:ln>
        </p:spPr>
      </p:pic>
      <p:sp>
        <p:nvSpPr>
          <p:cNvPr id="274" name="Заголовок 1"/>
          <p:cNvSpPr/>
          <p:nvPr/>
        </p:nvSpPr>
        <p:spPr>
          <a:xfrm>
            <a:off x="1084320" y="179640"/>
            <a:ext cx="3311640" cy="359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Челябинская область</a:t>
            </a:r>
            <a:endParaRPr lang="ru-RU" sz="1600" b="0" strike="noStrike" spc="-1">
              <a:latin typeface="Arial" panose="020B0604020202020204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3757269"/>
            <a:ext cx="2756923" cy="461665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 algn="just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Разработка локальной документации для внедрения модели оптимизации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1358765" y="6074509"/>
            <a:ext cx="2762748" cy="646331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Разработка ЭОР по систематизации УМК по общепрофессиональным дисциплинам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6050660" y="3753438"/>
            <a:ext cx="2619654" cy="461665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/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Индивидуальные консультации для педагогов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5229251" y="6080895"/>
            <a:ext cx="2752109" cy="646331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Разработка стандарта для педагогов по систематизации УМК по общепрофессиональным дисциплинам</a:t>
            </a:r>
          </a:p>
        </p:txBody>
      </p:sp>
      <p:sp>
        <p:nvSpPr>
          <p:cNvPr id="27" name="Стрелка вправо 26"/>
          <p:cNvSpPr/>
          <p:nvPr/>
        </p:nvSpPr>
        <p:spPr>
          <a:xfrm>
            <a:off x="4338245" y="5075221"/>
            <a:ext cx="734989" cy="37986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1" name="PlaceHolder 2"/>
          <p:cNvSpPr>
            <a:spLocks noGrp="1"/>
          </p:cNvSpPr>
          <p:nvPr>
            <p:ph type="sldNum" idx="4294967295"/>
          </p:nvPr>
        </p:nvSpPr>
        <p:spPr>
          <a:xfrm>
            <a:off x="6687000" y="6356520"/>
            <a:ext cx="213300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pPr algn="r">
              <a:lnSpc>
                <a:spcPct val="100000"/>
              </a:lnSpc>
            </a:pPr>
            <a:r>
              <a:rPr lang="ru-RU" sz="2400" spc="-1" dirty="0" smtClean="0">
                <a:solidFill>
                  <a:srgbClr val="000000"/>
                </a:solidFill>
                <a:latin typeface="Times New Roman" panose="02020603050405020304"/>
              </a:rPr>
              <a:t>24</a:t>
            </a:r>
            <a:endParaRPr lang="ru-RU" sz="2400" b="0" strike="noStrike" spc="-1" dirty="0">
              <a:latin typeface="Times New Roman" panose="02020603050405020304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7240" y="1889877"/>
            <a:ext cx="1400544" cy="186739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45375" y="1991851"/>
            <a:ext cx="2332277" cy="174920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54270" y="4640895"/>
            <a:ext cx="2561444" cy="14400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61488" y="4614274"/>
            <a:ext cx="2557301" cy="1440000"/>
          </a:xfrm>
          <a:prstGeom prst="rect">
            <a:avLst/>
          </a:prstGeom>
        </p:spPr>
      </p:pic>
      <p:sp>
        <p:nvSpPr>
          <p:cNvPr id="28" name="Стрелка вправо 27"/>
          <p:cNvSpPr/>
          <p:nvPr/>
        </p:nvSpPr>
        <p:spPr>
          <a:xfrm rot="5400000">
            <a:off x="3046566" y="4226671"/>
            <a:ext cx="514004" cy="37986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Стрелка вправо 28"/>
          <p:cNvSpPr/>
          <p:nvPr/>
        </p:nvSpPr>
        <p:spPr>
          <a:xfrm rot="16200000">
            <a:off x="5804888" y="4282172"/>
            <a:ext cx="514004" cy="37986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PlaceHolder 1"/>
          <p:cNvSpPr>
            <a:spLocks noGrp="1"/>
          </p:cNvSpPr>
          <p:nvPr>
            <p:ph type="sldNum" idx="4294967295"/>
          </p:nvPr>
        </p:nvSpPr>
        <p:spPr>
          <a:xfrm>
            <a:off x="8316416" y="6525360"/>
            <a:ext cx="674944" cy="2851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r>
              <a:rPr lang="ru-RU" sz="2400" spc="-1" dirty="0" smtClean="0">
                <a:latin typeface="Times New Roman" panose="02020603050405020304"/>
              </a:rPr>
              <a:t>25</a:t>
            </a:r>
            <a:endParaRPr lang="ru-RU" sz="2400" b="0" strike="noStrike" spc="-1" dirty="0">
              <a:latin typeface="Times New Roman" panose="02020603050405020304"/>
            </a:endParaRPr>
          </a:p>
        </p:txBody>
      </p:sp>
      <p:pic>
        <p:nvPicPr>
          <p:cNvPr id="127" name="Picture 3" descr="C:\Users\Администратор\Desktop\Coat_of_arms_of_Chelyabinsk_Oblast.svg.png"/>
          <p:cNvPicPr/>
          <p:nvPr/>
        </p:nvPicPr>
        <p:blipFill>
          <a:blip r:embed="rId2" cstate="screen"/>
          <a:stretch>
            <a:fillRect/>
          </a:stretch>
        </p:blipFill>
        <p:spPr>
          <a:xfrm>
            <a:off x="123840" y="34200"/>
            <a:ext cx="719640" cy="925560"/>
          </a:xfrm>
          <a:prstGeom prst="rect">
            <a:avLst/>
          </a:prstGeom>
          <a:ln w="0">
            <a:noFill/>
          </a:ln>
        </p:spPr>
      </p:pic>
      <p:sp>
        <p:nvSpPr>
          <p:cNvPr id="128" name="Заголовок 1"/>
          <p:cNvSpPr/>
          <p:nvPr/>
        </p:nvSpPr>
        <p:spPr>
          <a:xfrm>
            <a:off x="1084320" y="179640"/>
            <a:ext cx="3312000" cy="35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>
              <a:latin typeface="Arial" panose="020B0604020202020204"/>
            </a:endParaRPr>
          </a:p>
        </p:txBody>
      </p:sp>
      <p:pic>
        <p:nvPicPr>
          <p:cNvPr id="129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097640" y="493560"/>
            <a:ext cx="6957360" cy="285120"/>
          </a:xfrm>
          <a:prstGeom prst="rect">
            <a:avLst/>
          </a:prstGeom>
          <a:ln w="0">
            <a:noFill/>
          </a:ln>
        </p:spPr>
      </p:pic>
      <p:pic>
        <p:nvPicPr>
          <p:cNvPr id="130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187280" y="6525360"/>
            <a:ext cx="6957360" cy="285120"/>
          </a:xfrm>
          <a:prstGeom prst="rect">
            <a:avLst/>
          </a:prstGeom>
          <a:ln w="0">
            <a:noFill/>
          </a:ln>
        </p:spPr>
      </p:pic>
      <p:sp>
        <p:nvSpPr>
          <p:cNvPr id="131" name="Прямоугольник 5"/>
          <p:cNvSpPr/>
          <p:nvPr/>
        </p:nvSpPr>
        <p:spPr>
          <a:xfrm>
            <a:off x="97920" y="548640"/>
            <a:ext cx="8893440" cy="1291208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000000"/>
                </a:solidFill>
                <a:latin typeface="Times New Roman" panose="02020603050405020304"/>
              </a:rPr>
              <a:t> </a:t>
            </a:r>
            <a:r>
              <a:rPr lang="ru-RU" sz="2400" b="1" strike="noStrike" spc="-1" dirty="0">
                <a:solidFill>
                  <a:srgbClr val="002060"/>
                </a:solidFill>
                <a:latin typeface="Times New Roman" panose="02020603050405020304"/>
              </a:rPr>
              <a:t>Карта </a:t>
            </a:r>
            <a:r>
              <a:rPr lang="ru-RU" sz="2400" b="1" strike="noStrike" spc="-1" dirty="0" smtClean="0">
                <a:solidFill>
                  <a:srgbClr val="002060"/>
                </a:solidFill>
                <a:latin typeface="Times New Roman" panose="02020603050405020304"/>
              </a:rPr>
              <a:t>текущего </a:t>
            </a:r>
            <a:r>
              <a:rPr lang="ru-RU" sz="2400" b="1" strike="noStrike" spc="-1" dirty="0">
                <a:solidFill>
                  <a:srgbClr val="002060"/>
                </a:solidFill>
                <a:latin typeface="Times New Roman" panose="02020603050405020304"/>
              </a:rPr>
              <a:t>состояния процесса </a:t>
            </a:r>
            <a:r>
              <a:rPr lang="ru-RU" sz="2400" b="1" strike="noStrike" spc="-1" dirty="0" smtClean="0">
                <a:solidFill>
                  <a:srgbClr val="002060"/>
                </a:solidFill>
                <a:latin typeface="Times New Roman" panose="02020603050405020304"/>
              </a:rPr>
              <a:t>после внедрения проекта</a:t>
            </a:r>
            <a:endParaRPr lang="ru-RU" sz="2400" b="0" strike="noStrike" spc="-1" dirty="0">
              <a:solidFill>
                <a:srgbClr val="002060"/>
              </a:solidFill>
              <a:latin typeface="Arial" panose="020B0604020202020204"/>
            </a:endParaRPr>
          </a:p>
          <a:p>
            <a:pPr algn="ctr">
              <a:lnSpc>
                <a:spcPct val="100000"/>
              </a:lnSpc>
            </a:pPr>
            <a:r>
              <a:rPr lang="en-US" sz="1800" b="1" strike="noStrike" spc="-1" dirty="0">
                <a:solidFill>
                  <a:srgbClr val="002060"/>
                </a:solidFill>
                <a:latin typeface="Times New Roman" panose="02020603050405020304"/>
              </a:rPr>
              <a:t>«</a:t>
            </a:r>
            <a:r>
              <a:rPr lang="en-US" altLang="en-US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Оптимизация</a:t>
            </a:r>
            <a:r>
              <a:rPr lang="en-US" altLang="ru-RU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процесса</a:t>
            </a:r>
            <a:r>
              <a:rPr lang="en-US" altLang="ru-RU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систематизации</a:t>
            </a:r>
            <a:r>
              <a:rPr lang="en-US" altLang="ru-RU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УМК</a:t>
            </a:r>
            <a:r>
              <a:rPr lang="en-US" altLang="ru-RU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</a:t>
            </a:r>
            <a:r>
              <a:rPr lang="en-US" altLang="ru-RU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общепрофессиональным</a:t>
            </a:r>
            <a:r>
              <a:rPr lang="en-US" altLang="ru-RU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дисциплинам</a:t>
            </a:r>
            <a:r>
              <a:rPr lang="en-US" altLang="ru-RU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altLang="ru-RU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примере</a:t>
            </a:r>
            <a:r>
              <a:rPr lang="en-US" altLang="ru-RU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дисциплины</a:t>
            </a:r>
            <a:r>
              <a:rPr lang="en-US" altLang="ru-RU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«Криминалистика»</a:t>
            </a:r>
            <a:r>
              <a:rPr lang="en-US" altLang="ru-RU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altLang="ru-RU" b="1" spc="-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</a:pPr>
            <a:r>
              <a:rPr lang="ru-RU" altLang="en-US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en-US" altLang="ru-RU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ГБПОУ</a:t>
            </a:r>
            <a:r>
              <a:rPr lang="en-US" altLang="ru-RU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en-US" altLang="en-US" b="1" spc="-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Магнитогорский</a:t>
            </a:r>
            <a:r>
              <a:rPr lang="en-US" altLang="ru-RU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spc="-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педагогический</a:t>
            </a:r>
            <a:r>
              <a:rPr lang="en-US" altLang="ru-RU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spc="-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колледж</a:t>
            </a:r>
            <a:r>
              <a:rPr lang="ru-RU" b="1" spc="-1" dirty="0">
                <a:solidFill>
                  <a:srgbClr val="002060"/>
                </a:solidFill>
                <a:latin typeface="Times New Roman" panose="02020603050405020304"/>
              </a:rPr>
              <a:t>»</a:t>
            </a:r>
            <a:endParaRPr lang="ru-RU" sz="1800" b="0" strike="noStrike" spc="-1" dirty="0">
              <a:solidFill>
                <a:srgbClr val="002060"/>
              </a:solidFill>
              <a:latin typeface="Arial" panose="020B0604020202020204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520" y="1894928"/>
            <a:ext cx="8739840" cy="3910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42247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PlaceHolder 1"/>
          <p:cNvSpPr>
            <a:spLocks noGrp="1"/>
          </p:cNvSpPr>
          <p:nvPr>
            <p:ph type="sldNum"/>
          </p:nvPr>
        </p:nvSpPr>
        <p:spPr>
          <a:xfrm>
            <a:off x="6903136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/>
            <a:r>
              <a:rPr lang="ru-RU" sz="2400" b="0" strike="noStrike" spc="-1" dirty="0" smtClean="0">
                <a:latin typeface="Times New Roman" panose="02020603050405020304"/>
              </a:rPr>
              <a:t>26</a:t>
            </a:r>
            <a:endParaRPr lang="ru-RU" sz="2400" b="0" strike="noStrike" spc="-1" dirty="0">
              <a:latin typeface="Times New Roman" panose="02020603050405020304"/>
            </a:endParaRPr>
          </a:p>
        </p:txBody>
      </p:sp>
      <p:pic>
        <p:nvPicPr>
          <p:cNvPr id="221" name="Picture 3" descr="C:\Users\Администратор\Desktop\Coat_of_arms_of_Chelyabinsk_Oblast.svg.png"/>
          <p:cNvPicPr/>
          <p:nvPr/>
        </p:nvPicPr>
        <p:blipFill>
          <a:blip r:embed="rId2" cstate="screen"/>
          <a:stretch>
            <a:fillRect/>
          </a:stretch>
        </p:blipFill>
        <p:spPr>
          <a:xfrm>
            <a:off x="123840" y="34200"/>
            <a:ext cx="719640" cy="925560"/>
          </a:xfrm>
          <a:prstGeom prst="rect">
            <a:avLst/>
          </a:prstGeom>
          <a:ln w="0">
            <a:noFill/>
          </a:ln>
        </p:spPr>
      </p:pic>
      <p:sp>
        <p:nvSpPr>
          <p:cNvPr id="222" name="Заголовок 1"/>
          <p:cNvSpPr/>
          <p:nvPr/>
        </p:nvSpPr>
        <p:spPr>
          <a:xfrm>
            <a:off x="1084320" y="179640"/>
            <a:ext cx="3312000" cy="359640"/>
          </a:xfrm>
          <a:prstGeom prst="rect">
            <a:avLst/>
          </a:prstGeom>
          <a:noFill/>
          <a:ln w="0">
            <a:noFill/>
          </a:ln>
          <a:effectLst>
            <a:outerShdw blurRad="39960" dist="2016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threePt" dir="t"/>
          </a:scene3d>
          <a:sp3d prstMaterial="dkEdge">
            <a:bevelT w="8200" h="38100"/>
          </a:sp3d>
        </p:spPr>
        <p:style>
          <a:lnRef idx="1">
            <a:schemeClr val="accent1">
              <a:alpha val="90000"/>
              <a:tint val="40000"/>
            </a:schemeClr>
          </a:lnRef>
          <a:fillRef idx="1">
            <a:schemeClr val="accent1">
              <a:alpha val="90000"/>
              <a:tint val="40000"/>
            </a:schemeClr>
          </a:fillRef>
          <a:effectRef idx="0">
            <a:scrgbClr r="0" g="0" b="0"/>
          </a:effectRef>
          <a:fontRef idx="minor"/>
        </p:style>
        <p:txBody>
          <a:bodyPr anchor="ctr">
            <a:noAutofit/>
            <a:scene3d>
              <a:camera prst="orthographicFront"/>
              <a:lightRig rig="threePt" dir="t"/>
            </a:scene3d>
            <a:sp3d prstMaterial="dkEdge">
              <a:bevelT w="8200" h="38100"/>
            </a:sp3d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>
              <a:latin typeface="Arial" panose="020B0604020202020204"/>
            </a:endParaRPr>
          </a:p>
        </p:txBody>
      </p:sp>
      <p:pic>
        <p:nvPicPr>
          <p:cNvPr id="223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227240" y="497160"/>
            <a:ext cx="6957360" cy="285120"/>
          </a:xfrm>
          <a:prstGeom prst="rect">
            <a:avLst/>
          </a:prstGeom>
          <a:ln w="0">
            <a:noFill/>
          </a:ln>
        </p:spPr>
      </p:pic>
      <p:sp>
        <p:nvSpPr>
          <p:cNvPr id="224" name="Прямоугольник 1"/>
          <p:cNvSpPr/>
          <p:nvPr/>
        </p:nvSpPr>
        <p:spPr>
          <a:xfrm>
            <a:off x="699684" y="772920"/>
            <a:ext cx="8552836" cy="39865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000" b="0" strike="noStrike" spc="-1" dirty="0">
                <a:solidFill>
                  <a:srgbClr val="002060"/>
                </a:solidFill>
                <a:latin typeface="Times New Roman" panose="02020603050405020304"/>
              </a:rPr>
              <a:t>Ссылка на сайт ОО (вкладка Преподавателям </a:t>
            </a:r>
            <a:r>
              <a:rPr lang="en-US" sz="2000" b="0" strike="noStrike" spc="-1" dirty="0">
                <a:solidFill>
                  <a:srgbClr val="002060"/>
                </a:solidFill>
                <a:latin typeface="Times New Roman" panose="02020603050405020304"/>
              </a:rPr>
              <a:t>&gt; </a:t>
            </a:r>
            <a:r>
              <a:rPr lang="ru-RU" sz="2000" b="0" strike="noStrike" spc="-1" dirty="0">
                <a:solidFill>
                  <a:srgbClr val="002060"/>
                </a:solidFill>
                <a:latin typeface="Times New Roman" panose="02020603050405020304"/>
              </a:rPr>
              <a:t>Бережливое образование)</a:t>
            </a:r>
            <a:endParaRPr lang="ru-RU" sz="2000" b="0" strike="noStrike" spc="-1" dirty="0">
              <a:solidFill>
                <a:srgbClr val="002060"/>
              </a:solidFill>
              <a:latin typeface="Arial" panose="020B0604020202020204"/>
            </a:endParaRPr>
          </a:p>
        </p:txBody>
      </p:sp>
      <p:sp>
        <p:nvSpPr>
          <p:cNvPr id="225" name="Прямоугольник 16"/>
          <p:cNvSpPr/>
          <p:nvPr/>
        </p:nvSpPr>
        <p:spPr>
          <a:xfrm>
            <a:off x="1103400" y="1125360"/>
            <a:ext cx="6979680" cy="395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000" b="1" strike="noStrike" spc="-1" dirty="0">
                <a:solidFill>
                  <a:srgbClr val="000000"/>
                </a:solidFill>
                <a:latin typeface="Times New Roman" panose="02020603050405020304"/>
              </a:rPr>
              <a:t>https://xn--80agvfr.xn--p1ai/teachers/berezhlivyy-kolledzh.php</a:t>
            </a:r>
            <a:endParaRPr lang="ru-RU" sz="2000" b="0" strike="noStrike" spc="-1" dirty="0">
              <a:latin typeface="Arial" panose="020B0604020202020204"/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447216" y="1484784"/>
            <a:ext cx="8157232" cy="5236416"/>
            <a:chOff x="395640" y="1523880"/>
            <a:chExt cx="8229240" cy="5367960"/>
          </a:xfrm>
        </p:grpSpPr>
        <p:pic>
          <p:nvPicPr>
            <p:cNvPr id="226" name="Замещающее содержимое 2"/>
            <p:cNvPicPr/>
            <p:nvPr/>
          </p:nvPicPr>
          <p:blipFill>
            <a:blip r:embed="rId4" cstate="screen"/>
            <a:stretch>
              <a:fillRect/>
            </a:stretch>
          </p:blipFill>
          <p:spPr>
            <a:xfrm>
              <a:off x="395640" y="1523880"/>
              <a:ext cx="8229240" cy="243684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227" name="Изображение 5"/>
            <p:cNvPicPr/>
            <p:nvPr/>
          </p:nvPicPr>
          <p:blipFill>
            <a:blip r:embed="rId5" cstate="screen"/>
            <a:srcRect t="2410"/>
            <a:stretch>
              <a:fillRect/>
            </a:stretch>
          </p:blipFill>
          <p:spPr>
            <a:xfrm>
              <a:off x="539640" y="3961080"/>
              <a:ext cx="8084520" cy="2930760"/>
            </a:xfrm>
            <a:prstGeom prst="rect">
              <a:avLst/>
            </a:prstGeom>
            <a:ln w="0">
              <a:noFill/>
            </a:ln>
          </p:spPr>
        </p:pic>
      </p:grp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709*109"/>
  <p:tag name="TABLE_ENDDRAG_RECT" val="3*382*709*10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662*258"/>
  <p:tag name="TABLE_ENDDRAG_RECT" val="31*78*662*258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</TotalTime>
  <Words>1343</Words>
  <Application>Microsoft Office PowerPoint</Application>
  <PresentationFormat>Экран (4:3)</PresentationFormat>
  <Paragraphs>270</Paragraphs>
  <Slides>27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27</vt:i4>
      </vt:variant>
    </vt:vector>
  </HeadingPairs>
  <TitlesOfParts>
    <vt:vector size="36" baseType="lpstr">
      <vt:lpstr>Arial</vt:lpstr>
      <vt:lpstr>Calibri</vt:lpstr>
      <vt:lpstr>DejaVu Sans</vt:lpstr>
      <vt:lpstr>StarSymbol</vt:lpstr>
      <vt:lpstr>Symbol</vt:lpstr>
      <vt:lpstr>Times New Roman</vt:lpstr>
      <vt:lpstr>Wingdings</vt:lpstr>
      <vt:lpstr>Office Theme</vt:lpstr>
      <vt:lpstr>Office Theme</vt:lpstr>
      <vt:lpstr>Челябинская область</vt:lpstr>
      <vt:lpstr>Презентация PowerPoint</vt:lpstr>
      <vt:lpstr>Челябинская область</vt:lpstr>
      <vt:lpstr>Презентация PowerPoint</vt:lpstr>
      <vt:lpstr>Челябинская область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Челябинская область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Достигнутые результаты (было и стало) </vt:lpstr>
      <vt:lpstr>Презентация PowerPoint</vt:lpstr>
      <vt:lpstr>Челябинская область</vt:lpstr>
      <vt:lpstr>Челябинская область</vt:lpstr>
      <vt:lpstr>Челябинская область</vt:lpstr>
      <vt:lpstr>Челябинская область</vt:lpstr>
      <vt:lpstr>Стандарт   процесса    систематизации УМК по общепрофессиональным дисциплинам на примере дисциплины «Криминалистика»  в  ГБПОУ «Магнитогорский педагогический колледж»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организации</dc:title>
  <dc:creator>Шиянова Елена Николаевна</dc:creator>
  <cp:lastModifiedBy>Студент</cp:lastModifiedBy>
  <cp:revision>185</cp:revision>
  <cp:lastPrinted>2019-04-25T09:14:00Z</cp:lastPrinted>
  <dcterms:created xsi:type="dcterms:W3CDTF">2018-08-20T14:01:00Z</dcterms:created>
  <dcterms:modified xsi:type="dcterms:W3CDTF">2026-01-29T06:11:24Z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95DC296020EC4394B1A9E7A36425DD4D_13</vt:lpwstr>
  </property>
  <property fmtid="{D5CDD505-2E9C-101B-9397-08002B2CF9AE}" pid="3" name="KSOProductBuildVer">
    <vt:lpwstr>1049-12.2.0.23155</vt:lpwstr>
  </property>
  <property fmtid="{D5CDD505-2E9C-101B-9397-08002B2CF9AE}" pid="4" name="PresentationFormat">
    <vt:lpwstr>Экран (4:3)</vt:lpwstr>
  </property>
  <property fmtid="{D5CDD505-2E9C-101B-9397-08002B2CF9AE}" pid="5" name="Slides">
    <vt:i4>16</vt:i4>
  </property>
</Properties>
</file>