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28" autoAdjust="0"/>
  </p:normalViewPr>
  <p:slideViewPr>
    <p:cSldViewPr snapToGrid="0">
      <p:cViewPr varScale="1">
        <p:scale>
          <a:sx n="86" d="100"/>
          <a:sy n="86" d="100"/>
        </p:scale>
        <p:origin x="70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46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27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19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98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15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12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08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74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4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26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3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C071B-B97C-424B-818E-17E2F35C56B7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72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/>
              <a:t>Создание или редактирование рабочих программ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60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Создание или редактирование рабочих программ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5475" t="10481" r="43284" b="61693"/>
          <a:stretch/>
        </p:blipFill>
        <p:spPr>
          <a:xfrm>
            <a:off x="838200" y="1690688"/>
            <a:ext cx="4471640" cy="37966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43600" y="2107580"/>
            <a:ext cx="5274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добавления новой рабочей программы дисциплины выберите раздел меню «Обучение»</a:t>
            </a:r>
          </a:p>
          <a:p>
            <a:r>
              <a:rPr lang="ru-RU" dirty="0" smtClean="0"/>
              <a:t>и выберите пункт «Рабочие программы дисциплин»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89682" y="3388301"/>
            <a:ext cx="4095273" cy="4031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40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1470"/>
            <a:ext cx="9436245" cy="16921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57573" t="26932" r="18675" b="23193"/>
          <a:stretch/>
        </p:blipFill>
        <p:spPr>
          <a:xfrm>
            <a:off x="7540999" y="2523052"/>
            <a:ext cx="4651000" cy="43349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605" y="-35817"/>
            <a:ext cx="10515600" cy="1325563"/>
          </a:xfrm>
        </p:spPr>
        <p:txBody>
          <a:bodyPr/>
          <a:lstStyle/>
          <a:p>
            <a:r>
              <a:rPr lang="ru-RU" dirty="0" smtClean="0"/>
              <a:t>Создание рабочих программ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1095" y="3077736"/>
            <a:ext cx="703919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того чтобы создать новую рабочую программу дисциплин, нажмите на кнопку «Добавить»</a:t>
            </a:r>
            <a:r>
              <a:rPr lang="ru-RU" dirty="0"/>
              <a:t> </a:t>
            </a:r>
            <a:r>
              <a:rPr lang="ru-RU" dirty="0" smtClean="0"/>
              <a:t>на верхней панели. В открывшемся окне введите название рабочей программы, выберите</a:t>
            </a:r>
          </a:p>
          <a:p>
            <a:r>
              <a:rPr lang="ru-RU" dirty="0" smtClean="0"/>
              <a:t>дисциплину в соответствующем поле из выпадающего списка, также выберите автора, добавьте соавтора(</a:t>
            </a:r>
            <a:r>
              <a:rPr lang="ru-RU" dirty="0" err="1" smtClean="0"/>
              <a:t>ов</a:t>
            </a:r>
            <a:r>
              <a:rPr lang="ru-RU" dirty="0" smtClean="0"/>
              <a:t>) при необходимости и укажите преподавателя рабочей программы. Для</a:t>
            </a:r>
          </a:p>
          <a:p>
            <a:r>
              <a:rPr lang="ru-RU" dirty="0" smtClean="0"/>
              <a:t>создания новой программы и добавления ее в общий список нажмите кнопку</a:t>
            </a:r>
          </a:p>
          <a:p>
            <a:r>
              <a:rPr lang="ru-RU" dirty="0" smtClean="0"/>
              <a:t>«Сохранить»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726658" y="3992695"/>
            <a:ext cx="861419" cy="2007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88028" y="956054"/>
            <a:ext cx="1025913" cy="3336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680414" y="4429753"/>
            <a:ext cx="861419" cy="2007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26657" y="4814496"/>
            <a:ext cx="861419" cy="2007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680414" y="5663059"/>
            <a:ext cx="1815326" cy="3196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926450" y="5528993"/>
            <a:ext cx="1994204" cy="4537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941205" y="6253533"/>
            <a:ext cx="1025913" cy="3336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6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" b="9183"/>
          <a:stretch/>
        </p:blipFill>
        <p:spPr>
          <a:xfrm>
            <a:off x="0" y="1339790"/>
            <a:ext cx="12177132" cy="280846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Изменение названий рабочих программ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323063" y="4081346"/>
            <a:ext cx="82742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Чтобы отредактировать параметры </a:t>
            </a:r>
            <a:r>
              <a:rPr lang="ru-RU" dirty="0" smtClean="0"/>
              <a:t>уже созданной рабочей </a:t>
            </a:r>
            <a:r>
              <a:rPr lang="ru-RU" dirty="0" smtClean="0"/>
              <a:t>программы дисциплины, щелчком левой кнопки </a:t>
            </a:r>
            <a:r>
              <a:rPr lang="ru-RU" dirty="0" smtClean="0"/>
              <a:t>мыши выберите </a:t>
            </a:r>
            <a:r>
              <a:rPr lang="ru-RU" dirty="0" smtClean="0"/>
              <a:t>дисциплину в таблице и нажмите кнопку </a:t>
            </a:r>
            <a:r>
              <a:rPr lang="ru-RU" dirty="0" smtClean="0"/>
              <a:t>«Действия» «Изменить</a:t>
            </a:r>
            <a:r>
              <a:rPr lang="ru-RU" dirty="0" smtClean="0"/>
              <a:t>» на верхней панели. В открывшемся окне внесите необходимые изменения и нажмите кнопку «Сохранить».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В рабочей программе с утверждённым тематическим планом можно изменить только название рабочей программы и список преподавателей.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 неутверждённой можно менять автора и соавторов.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675" y="2138605"/>
            <a:ext cx="902330" cy="2700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586" y="2464631"/>
            <a:ext cx="861419" cy="20072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45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Изменение рабочей программы для изменения КТП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58" y="1690688"/>
            <a:ext cx="10515600" cy="2667241"/>
          </a:xfrm>
        </p:spPr>
      </p:pic>
      <p:sp>
        <p:nvSpPr>
          <p:cNvPr id="7" name="Прямоугольник 6"/>
          <p:cNvSpPr/>
          <p:nvPr/>
        </p:nvSpPr>
        <p:spPr>
          <a:xfrm>
            <a:off x="387035" y="2383932"/>
            <a:ext cx="902330" cy="27005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0570" y="2833421"/>
            <a:ext cx="830307" cy="202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6528"/>
            <a:ext cx="5125165" cy="24482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197188" y="4346499"/>
            <a:ext cx="684009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Если Вам нужно изменить темы КТП в уже имевшейся программе, то найдя программу, выделите ее. Нажмите «Действие», «Скопировать». В </a:t>
            </a:r>
            <a:r>
              <a:rPr lang="ru-RU" sz="1600" dirty="0" smtClean="0"/>
              <a:t>открывшемся окне укажите название для новой образовательной программы и </a:t>
            </a:r>
            <a:r>
              <a:rPr lang="ru-RU" sz="1600" dirty="0" smtClean="0"/>
              <a:t>нажмите кнопку </a:t>
            </a:r>
            <a:r>
              <a:rPr lang="ru-RU" sz="1600" dirty="0" smtClean="0"/>
              <a:t>«Сделать копию» (изменить хотя бы что то в названии, чтобы не запутаться). После сохранения в общем списке рабочих программ дисциплин появится новая запись программы, которая будет </a:t>
            </a:r>
            <a:r>
              <a:rPr lang="ru-RU" sz="1600" dirty="0" smtClean="0"/>
              <a:t>содержать неутверждённый </a:t>
            </a:r>
            <a:r>
              <a:rPr lang="ru-RU" sz="1600" dirty="0" smtClean="0"/>
              <a:t>календарно-тематический план и все параметры исходной </a:t>
            </a:r>
            <a:r>
              <a:rPr lang="ru-RU" sz="1600" dirty="0" smtClean="0"/>
              <a:t>рабочей программы </a:t>
            </a:r>
            <a:r>
              <a:rPr lang="ru-RU" sz="1600" dirty="0" smtClean="0"/>
              <a:t>дисциплин</a:t>
            </a:r>
            <a:r>
              <a:rPr lang="ru-RU" sz="1600" dirty="0" smtClean="0"/>
              <a:t>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04738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" y="1893485"/>
            <a:ext cx="12187233" cy="218547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Изменение КТП в дисциплине (только неутвержденные)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11503" y="2627265"/>
            <a:ext cx="2155443" cy="36126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0293" y="4616605"/>
            <a:ext cx="7727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заполнения тематического плана по рабочей программе дисциплины щелчком левой кнопки мыши выделите её в общем списке рабочих программ и нажмите кнопку «Календарно-тематический план»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1237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70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Создание разделов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5428"/>
            <a:ext cx="12192000" cy="28273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9141" y="892098"/>
            <a:ext cx="11812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создания раздела тематического планирования введите название нового раздела в поле</a:t>
            </a:r>
          </a:p>
          <a:p>
            <a:r>
              <a:rPr lang="ru-RU" dirty="0" smtClean="0"/>
              <a:t>Раздел и нажмите кнопку Добавить. </a:t>
            </a:r>
            <a:br>
              <a:rPr lang="ru-RU" dirty="0" smtClean="0"/>
            </a:br>
            <a:r>
              <a:rPr lang="ru-RU" dirty="0" smtClean="0"/>
              <a:t>В результате созданный раздел появится в общем списке разделов тематического плана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0961649" y="4266493"/>
            <a:ext cx="1092819" cy="3762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2784"/>
            <a:ext cx="12192000" cy="1947603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0" y="5616021"/>
            <a:ext cx="2732049" cy="3762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266493"/>
            <a:ext cx="4828478" cy="3762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6568068" y="4642784"/>
            <a:ext cx="33454" cy="110009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11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629" y="213371"/>
            <a:ext cx="10515600" cy="2370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Изменение и удаление разделов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9570" y="651134"/>
            <a:ext cx="118128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Чтобы отредактировать раздел, нажмите кнопку Действия напротив названия раздела,</a:t>
            </a:r>
          </a:p>
          <a:p>
            <a:r>
              <a:rPr lang="ru-RU" dirty="0" smtClean="0"/>
              <a:t>который необходимо изменить, и выберите пункт Изменить раздел. Напишите новое название раздела и сохраните.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8187"/>
            <a:ext cx="12192000" cy="320511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0924478" y="3609420"/>
            <a:ext cx="1297259" cy="5285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924478" y="4439034"/>
            <a:ext cx="1107688" cy="1552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277" y="5185964"/>
            <a:ext cx="11812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Чтобы удалить раздел, нажмите кнопку Действия напротив названия раздела, который необходимо удалить, и выберите пункт Удалить раздел. В открывшемся окне для подтверждения удаления раздела нажать кнопку Удалить, после чего раздел будет удален из общего списка.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29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200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с подразделами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6970"/>
            <a:ext cx="12192000" cy="320511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925314" y="3496756"/>
            <a:ext cx="1107688" cy="1552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05057" y="4234712"/>
            <a:ext cx="57741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того чтобы создать подраздел, необходимо напротив названия раздела, для которого он создается, нажать кнопку «Действия» и выбрать пункт «Добавить тему. </a:t>
            </a:r>
            <a:br>
              <a:rPr lang="ru-RU" dirty="0" smtClean="0"/>
            </a:br>
            <a:r>
              <a:rPr lang="ru-RU" dirty="0" smtClean="0"/>
              <a:t>В открывшемся окне введите название, описание темы, укажите требования к студентам,</a:t>
            </a:r>
          </a:p>
          <a:p>
            <a:r>
              <a:rPr lang="ru-RU" dirty="0" smtClean="0"/>
              <a:t>определите расположение в общем списке тем и нажмите кнопку «Сохранить» 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58720" t="22000" r="19238" b="18792"/>
          <a:stretch/>
        </p:blipFill>
        <p:spPr>
          <a:xfrm>
            <a:off x="205740" y="3383035"/>
            <a:ext cx="4572000" cy="34749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084312" y="2981429"/>
            <a:ext cx="1107688" cy="2926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7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81" y="1353421"/>
            <a:ext cx="8866808" cy="386769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0570" y="557814"/>
            <a:ext cx="10515600" cy="2370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Изменение и удаление темы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0981" y="3373917"/>
            <a:ext cx="1842064" cy="8108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788997" y="3373917"/>
            <a:ext cx="311971" cy="2191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0277" y="5185964"/>
            <a:ext cx="118128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Чтобы отредактировать параметры темы, нажмите на неё левой кнопкой мышки. В открывшемся окне внесите необходимые изменения и нажмите кнопку «Сохранить».</a:t>
            </a:r>
            <a:br>
              <a:rPr lang="ru-RU" dirty="0" smtClean="0"/>
            </a:br>
            <a:r>
              <a:rPr lang="ru-RU" dirty="0" smtClean="0"/>
              <a:t>Для того чтобы удалить тему из раздела, наведите на кнопку «        » курсором мыши и нажмите</a:t>
            </a:r>
          </a:p>
          <a:p>
            <a:r>
              <a:rPr lang="ru-RU" dirty="0" smtClean="0"/>
              <a:t>левой кнопкой. В открывшемся окне для подтверждения удаления темы нажать кнопку «Удалить», после чего тема будет удалена из общего списка. </a:t>
            </a:r>
            <a:endParaRPr lang="ru-RU" dirty="0"/>
          </a:p>
        </p:txBody>
      </p:sp>
      <p:sp>
        <p:nvSpPr>
          <p:cNvPr id="7" name="Знак запрета 6"/>
          <p:cNvSpPr/>
          <p:nvPr/>
        </p:nvSpPr>
        <p:spPr>
          <a:xfrm>
            <a:off x="6423102" y="5779677"/>
            <a:ext cx="301083" cy="286587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14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700"/>
            <a:ext cx="12192000" cy="227204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200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с занятиями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588932" y="3306315"/>
            <a:ext cx="57741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создания занятия внутри темы раздела нажмите кнопку «Добавить занятие».</a:t>
            </a:r>
            <a:br>
              <a:rPr lang="ru-RU" dirty="0" smtClean="0"/>
            </a:br>
            <a:r>
              <a:rPr lang="ru-RU" dirty="0" smtClean="0"/>
              <a:t>В открывшемся окне введите название занятия, укажите его тип и длительность, материалы</a:t>
            </a:r>
          </a:p>
          <a:p>
            <a:r>
              <a:rPr lang="ru-RU" dirty="0" smtClean="0"/>
              <a:t>для подготовки, домашнее задание, также определите расположение занятие в общем списке</a:t>
            </a:r>
          </a:p>
          <a:p>
            <a:r>
              <a:rPr lang="ru-RU" dirty="0" smtClean="0"/>
              <a:t>и нажмите кнопку «Сохранить».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3026" y="2556172"/>
            <a:ext cx="1760320" cy="3591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6" y="2915322"/>
            <a:ext cx="5322880" cy="398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70" y="1419789"/>
            <a:ext cx="10490485" cy="256217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907" y="483009"/>
            <a:ext cx="10515600" cy="2370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Изменение и удаление занятия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89570" y="3257231"/>
            <a:ext cx="6822952" cy="58864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569" y="4104284"/>
            <a:ext cx="118128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результате созданное занятие появится в общем списке занятий выбранной темы.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Чтобы отредактировать параметры занятия, наведите на его курсором и нажмите левой кнопкой мыши. В открывшемся окне внесите необходимые изменения, после чего нажмите кнопку «Сохранить».</a:t>
            </a:r>
            <a:br>
              <a:rPr lang="ru-RU" dirty="0" smtClean="0"/>
            </a:br>
            <a:r>
              <a:rPr lang="ru-RU" dirty="0" smtClean="0"/>
              <a:t>Для того чтобы удалить занятие из темы из раздела, наведите на кнопку «      » курсором мыши и нажмите левой кнопкой. В открывшемся окне для подтверждения удаления занятия нажать кнопку «Удалить», после чего занятие будет удалено из темы раздела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238655" y="3332415"/>
            <a:ext cx="311971" cy="2191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14" name="Знак запрета 13"/>
          <p:cNvSpPr/>
          <p:nvPr/>
        </p:nvSpPr>
        <p:spPr>
          <a:xfrm>
            <a:off x="7538224" y="5266721"/>
            <a:ext cx="301083" cy="286587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8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200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Утверждение календарно-тематического плана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3043"/>
            <a:ext cx="12192000" cy="26531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1307" y="3958683"/>
            <a:ext cx="109170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того чтобы утвердить тематический план рабочей программы дисциплины, нажмите</a:t>
            </a:r>
          </a:p>
          <a:p>
            <a:r>
              <a:rPr lang="ru-RU" dirty="0"/>
              <a:t>кнопку «Утвердить» на верхней панели. </a:t>
            </a:r>
            <a:br>
              <a:rPr lang="ru-RU" dirty="0"/>
            </a:br>
            <a:r>
              <a:rPr lang="ru-RU" dirty="0" smtClean="0"/>
              <a:t>- Перед </a:t>
            </a:r>
            <a:r>
              <a:rPr lang="ru-RU" dirty="0"/>
              <a:t>утверждением календарно-тематического плана необходимо создать хотя бы одно занятие с длительностью не менее одного академического часа </a:t>
            </a:r>
            <a:endParaRPr lang="ru-RU" dirty="0" smtClean="0"/>
          </a:p>
          <a:p>
            <a:r>
              <a:rPr lang="ru-RU" dirty="0" smtClean="0"/>
              <a:t>- После </a:t>
            </a:r>
            <a:r>
              <a:rPr lang="ru-RU" dirty="0"/>
              <a:t>утверждения календарно-тематического плана его последующее редактирование невозможно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431680" y="2656533"/>
            <a:ext cx="1760320" cy="3591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72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375</TotalTime>
  <Words>487</Words>
  <Application>Microsoft Office PowerPoint</Application>
  <PresentationFormat>Широкоэкранный</PresentationFormat>
  <Paragraphs>39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Создание или редактирование рабочих программ</vt:lpstr>
      <vt:lpstr>Создание или редактирование рабочих программ</vt:lpstr>
      <vt:lpstr>Создание рабочих программ</vt:lpstr>
      <vt:lpstr>Изменение названий рабочих программ</vt:lpstr>
      <vt:lpstr>Изменение рабочей программы для изменения КТП</vt:lpstr>
      <vt:lpstr>Изменение КТП в дисциплине (только неутвержденные)</vt:lpstr>
      <vt:lpstr>Создание разделов</vt:lpstr>
      <vt:lpstr>Изменение и удаление разделов</vt:lpstr>
      <vt:lpstr>Работа с подразделами</vt:lpstr>
      <vt:lpstr>Изменение и удаление темы</vt:lpstr>
      <vt:lpstr>Работа с занятиями</vt:lpstr>
      <vt:lpstr>Изменение и удаление занятия</vt:lpstr>
      <vt:lpstr>Утверждение календарно-тематического плана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43</cp:revision>
  <dcterms:created xsi:type="dcterms:W3CDTF">2021-02-16T03:31:05Z</dcterms:created>
  <dcterms:modified xsi:type="dcterms:W3CDTF">2021-02-17T04:19:39Z</dcterms:modified>
</cp:coreProperties>
</file>