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1" r:id="rId2"/>
  </p:sldMasterIdLst>
  <p:notesMasterIdLst>
    <p:notesMasterId r:id="rId30"/>
  </p:notesMasterIdLst>
  <p:sldIdLst>
    <p:sldId id="256" r:id="rId3"/>
    <p:sldId id="257" r:id="rId4"/>
    <p:sldId id="284" r:id="rId5"/>
    <p:sldId id="258" r:id="rId6"/>
    <p:sldId id="285" r:id="rId7"/>
    <p:sldId id="283" r:id="rId8"/>
    <p:sldId id="286" r:id="rId9"/>
    <p:sldId id="299" r:id="rId10"/>
    <p:sldId id="264" r:id="rId11"/>
    <p:sldId id="282" r:id="rId12"/>
    <p:sldId id="267" r:id="rId13"/>
    <p:sldId id="287" r:id="rId14"/>
    <p:sldId id="288" r:id="rId15"/>
    <p:sldId id="289" r:id="rId16"/>
    <p:sldId id="300" r:id="rId17"/>
    <p:sldId id="270" r:id="rId18"/>
    <p:sldId id="290" r:id="rId19"/>
    <p:sldId id="291" r:id="rId20"/>
    <p:sldId id="301" r:id="rId21"/>
    <p:sldId id="303" r:id="rId22"/>
    <p:sldId id="293" r:id="rId23"/>
    <p:sldId id="294" r:id="rId24"/>
    <p:sldId id="295" r:id="rId25"/>
    <p:sldId id="296" r:id="rId26"/>
    <p:sldId id="298" r:id="rId27"/>
    <p:sldId id="302" r:id="rId28"/>
    <p:sldId id="281" r:id="rId29"/>
  </p:sldIdLst>
  <p:sldSz cx="9144000" cy="6858000" type="screen4x3"/>
  <p:notesSz cx="7559675" cy="106918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71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 varScale="1">
        <p:scale>
          <a:sx n="83" d="100"/>
          <a:sy n="83" d="100"/>
        </p:scale>
        <p:origin x="1450" y="67"/>
      </p:cViewPr>
      <p:guideLst>
        <p:guide orient="horz" pos="2160"/>
        <p:guide pos="287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4_5#1">
  <dgm:title val=""/>
  <dgm:desc val=""/>
  <dgm:catLst>
    <dgm:cat type="accent4" pri="11500"/>
  </dgm:catLst>
  <dgm:styleLbl name="align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>
      <a:schemeClr val="accent4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>
      <a:schemeClr val="accent4">
        <a:alpha val="90000"/>
      </a:schemeClr>
      <a:schemeClr val="accent4">
        <a:alpha val="5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/>
    <dgm:txEffectClrLst/>
  </dgm:styleLbl>
  <dgm:styleLbl name="asst0">
    <dgm:fillClrLst meth="repeat">
      <a:schemeClr val="accent4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4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bgImgPlace1">
    <dgm:fillClrLst>
      <a:schemeClr val="accent4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ibTrans2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callout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alpha val="90000"/>
        <a:tint val="40000"/>
      </a:schemeClr>
      <a:schemeClr val="accent4">
        <a:alpha val="5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>
      <a:schemeClr val="accent4">
        <a:tint val="50000"/>
        <a:alpha val="90000"/>
      </a:schemeClr>
      <a:schemeClr val="accent4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lnNode1">
    <dgm:fillClrLst>
      <a:schemeClr val="accent4">
        <a:shade val="90000"/>
      </a:schemeClr>
      <a:schemeClr val="accent4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cycle">
      <a:schemeClr val="accent4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>
        <a:alpha val="9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4">
        <a:shade val="8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4">
        <a:shade val="80000"/>
      </a:schemeClr>
    </dgm:fillClrLst>
    <dgm:linClrLst meth="repeat">
      <a:schemeClr val="accent4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sibTrans2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vennNode1">
    <dgm:fillClrLst>
      <a:schemeClr val="accent4">
        <a:shade val="80000"/>
        <a:alpha val="50000"/>
      </a:schemeClr>
      <a:schemeClr val="accent4">
        <a:alpha val="8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055D918-0D48-44D3-9287-CAE1B93EB64A}" type="doc">
      <dgm:prSet loTypeId="urn:microsoft.com/office/officeart/2005/8/layout/pyramid1#1" loCatId="pyramid" qsTypeId="urn:microsoft.com/office/officeart/2005/8/quickstyle/simple1#1" qsCatId="simple" csTypeId="urn:microsoft.com/office/officeart/2005/8/colors/accent4_5#1" csCatId="accent4" phldr="1"/>
      <dgm:spPr/>
    </dgm:pt>
    <dgm:pt modelId="{F014B99B-BC0F-4D51-AA35-03139CBC5BDF}">
      <dgm:prSet phldrT="[Текст]" custT="1"/>
      <dgm:spPr>
        <a:solidFill>
          <a:srgbClr val="0070C0"/>
        </a:solidFill>
      </dgm:spPr>
      <dgm:t>
        <a:bodyPr/>
        <a:lstStyle/>
        <a:p>
          <a:endParaRPr lang="ru-RU" sz="1200" b="1" dirty="0"/>
        </a:p>
        <a:p>
          <a:endParaRPr lang="ru-RU" sz="1200" b="1" dirty="0"/>
        </a:p>
        <a:p>
          <a:endParaRPr lang="ru-RU" sz="1200" b="1" dirty="0"/>
        </a:p>
        <a:p>
          <a:endParaRPr lang="ru-RU" sz="1200" b="1" dirty="0"/>
        </a:p>
        <a:p>
          <a:r>
            <a:rPr lang="ru-RU" sz="1200" b="1" dirty="0">
              <a:solidFill>
                <a:schemeClr val="bg1"/>
              </a:solidFill>
            </a:rPr>
            <a:t>Федеральный </a:t>
          </a:r>
        </a:p>
        <a:p>
          <a:r>
            <a:rPr lang="ru-RU" sz="1200" b="1" dirty="0">
              <a:solidFill>
                <a:schemeClr val="bg1"/>
              </a:solidFill>
            </a:rPr>
            <a:t>уровень</a:t>
          </a:r>
        </a:p>
      </dgm:t>
    </dgm:pt>
    <dgm:pt modelId="{547044BC-B29A-41C2-9396-2C63C92CED4B}" type="parTrans" cxnId="{DF277F6E-5463-4336-ABDE-6CE9BBB5760E}">
      <dgm:prSet/>
      <dgm:spPr/>
      <dgm:t>
        <a:bodyPr/>
        <a:lstStyle/>
        <a:p>
          <a:endParaRPr lang="ru-RU" b="1"/>
        </a:p>
      </dgm:t>
    </dgm:pt>
    <dgm:pt modelId="{310293B5-AF1E-4EB5-9AC5-576D9AB28450}" type="sibTrans" cxnId="{DF277F6E-5463-4336-ABDE-6CE9BBB5760E}">
      <dgm:prSet/>
      <dgm:spPr/>
      <dgm:t>
        <a:bodyPr/>
        <a:lstStyle/>
        <a:p>
          <a:endParaRPr lang="ru-RU" b="1"/>
        </a:p>
      </dgm:t>
    </dgm:pt>
    <dgm:pt modelId="{CBB2EDB4-08BF-49DB-9282-C363CE23E3D0}">
      <dgm:prSet phldrT="[Текст]" custT="1"/>
      <dgm:spPr>
        <a:solidFill>
          <a:srgbClr val="00B0F0"/>
        </a:solidFill>
      </dgm:spPr>
      <dgm:t>
        <a:bodyPr/>
        <a:lstStyle/>
        <a:p>
          <a:r>
            <a:rPr lang="ru-RU" sz="1200" b="1" dirty="0"/>
            <a:t>Региональный уровень</a:t>
          </a:r>
        </a:p>
      </dgm:t>
    </dgm:pt>
    <dgm:pt modelId="{061A8EDF-95EB-4ED1-B54D-E85549B7DDD2}" type="parTrans" cxnId="{AE28E987-068C-4050-9EA0-6987A9368CE5}">
      <dgm:prSet/>
      <dgm:spPr/>
      <dgm:t>
        <a:bodyPr/>
        <a:lstStyle/>
        <a:p>
          <a:endParaRPr lang="ru-RU" b="1"/>
        </a:p>
      </dgm:t>
    </dgm:pt>
    <dgm:pt modelId="{8A73D853-84E8-4FCE-B4F9-A28E61B55BFC}" type="sibTrans" cxnId="{AE28E987-068C-4050-9EA0-6987A9368CE5}">
      <dgm:prSet/>
      <dgm:spPr/>
      <dgm:t>
        <a:bodyPr/>
        <a:lstStyle/>
        <a:p>
          <a:endParaRPr lang="ru-RU" b="1"/>
        </a:p>
      </dgm:t>
    </dgm:pt>
    <dgm:pt modelId="{8380A261-4409-4C6B-8A07-0D64C5422F6D}">
      <dgm:prSet phldrT="[Текст]" custT="1"/>
      <dgm:spPr>
        <a:solidFill>
          <a:srgbClr val="00B0F0">
            <a:alpha val="50000"/>
          </a:srgbClr>
        </a:solidFill>
      </dgm:spPr>
      <dgm:t>
        <a:bodyPr/>
        <a:lstStyle/>
        <a:p>
          <a:r>
            <a:rPr lang="ru-RU" sz="1200" b="1" dirty="0"/>
            <a:t>Уровень ОО</a:t>
          </a:r>
        </a:p>
      </dgm:t>
    </dgm:pt>
    <dgm:pt modelId="{FDF2E5F5-8F13-4FFA-81A9-3BFDEEE2F092}" type="sibTrans" cxnId="{E7AC5795-AE57-4629-9DCD-7B603559995E}">
      <dgm:prSet/>
      <dgm:spPr/>
      <dgm:t>
        <a:bodyPr/>
        <a:lstStyle/>
        <a:p>
          <a:endParaRPr lang="ru-RU" b="1"/>
        </a:p>
      </dgm:t>
    </dgm:pt>
    <dgm:pt modelId="{48549D1C-43AC-47BA-B869-251333E1E3E6}" type="parTrans" cxnId="{E7AC5795-AE57-4629-9DCD-7B603559995E}">
      <dgm:prSet/>
      <dgm:spPr/>
      <dgm:t>
        <a:bodyPr/>
        <a:lstStyle/>
        <a:p>
          <a:endParaRPr lang="ru-RU" b="1"/>
        </a:p>
      </dgm:t>
    </dgm:pt>
    <dgm:pt modelId="{8C222443-D6D5-437E-8A06-7845FF64044F}" type="pres">
      <dgm:prSet presAssocID="{C055D918-0D48-44D3-9287-CAE1B93EB64A}" presName="Name0" presStyleCnt="0">
        <dgm:presLayoutVars>
          <dgm:dir/>
          <dgm:animLvl val="lvl"/>
          <dgm:resizeHandles val="exact"/>
        </dgm:presLayoutVars>
      </dgm:prSet>
      <dgm:spPr/>
    </dgm:pt>
    <dgm:pt modelId="{8E592AC7-B094-488F-86DE-8B46AA43A5F7}" type="pres">
      <dgm:prSet presAssocID="{F014B99B-BC0F-4D51-AA35-03139CBC5BDF}" presName="Name8" presStyleCnt="0"/>
      <dgm:spPr/>
    </dgm:pt>
    <dgm:pt modelId="{47753778-DDCD-4F66-8671-0963E55AC1AB}" type="pres">
      <dgm:prSet presAssocID="{F014B99B-BC0F-4D51-AA35-03139CBC5BDF}" presName="level" presStyleLbl="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58BBE6D-1C8E-4142-827F-B1B32D20364B}" type="pres">
      <dgm:prSet presAssocID="{F014B99B-BC0F-4D51-AA35-03139CBC5BDF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8609C55-E487-4600-AFD0-8994D3888F22}" type="pres">
      <dgm:prSet presAssocID="{CBB2EDB4-08BF-49DB-9282-C363CE23E3D0}" presName="Name8" presStyleCnt="0"/>
      <dgm:spPr/>
    </dgm:pt>
    <dgm:pt modelId="{7099C5AD-A666-455F-9144-31509FAE35FB}" type="pres">
      <dgm:prSet presAssocID="{CBB2EDB4-08BF-49DB-9282-C363CE23E3D0}" presName="level" presStyleLbl="node1" presStyleIdx="1" presStyleCnt="3" custLinFactNeighborX="-179" custLinFactNeighborY="969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064A9E2-4365-4891-A563-4210D9FE6047}" type="pres">
      <dgm:prSet presAssocID="{CBB2EDB4-08BF-49DB-9282-C363CE23E3D0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E66420A-6794-4210-A8DC-A681DFE94B26}" type="pres">
      <dgm:prSet presAssocID="{8380A261-4409-4C6B-8A07-0D64C5422F6D}" presName="Name8" presStyleCnt="0"/>
      <dgm:spPr/>
    </dgm:pt>
    <dgm:pt modelId="{3405B94A-B110-4EB0-B99D-680A85764021}" type="pres">
      <dgm:prSet presAssocID="{8380A261-4409-4C6B-8A07-0D64C5422F6D}" presName="level" presStyleLbl="node1" presStyleIdx="2" presStyleCnt="3" custLinFactNeighborX="1216" custLinFactNeighborY="360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B789FCB-B92C-4A52-BB06-4A95FA62001B}" type="pres">
      <dgm:prSet presAssocID="{8380A261-4409-4C6B-8A07-0D64C5422F6D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E02952A2-E36A-4C36-9F3E-BBB3A16BEAFF}" type="presOf" srcId="{CBB2EDB4-08BF-49DB-9282-C363CE23E3D0}" destId="{7099C5AD-A666-455F-9144-31509FAE35FB}" srcOrd="0" destOrd="0" presId="urn:microsoft.com/office/officeart/2005/8/layout/pyramid1#1"/>
    <dgm:cxn modelId="{792CBD91-D1FA-4645-B0E6-1E344FDF5B5F}" type="presOf" srcId="{F014B99B-BC0F-4D51-AA35-03139CBC5BDF}" destId="{158BBE6D-1C8E-4142-827F-B1B32D20364B}" srcOrd="1" destOrd="0" presId="urn:microsoft.com/office/officeart/2005/8/layout/pyramid1#1"/>
    <dgm:cxn modelId="{CB6F3BE7-F153-4CED-8270-72A0F84A15F2}" type="presOf" srcId="{CBB2EDB4-08BF-49DB-9282-C363CE23E3D0}" destId="{8064A9E2-4365-4891-A563-4210D9FE6047}" srcOrd="1" destOrd="0" presId="urn:microsoft.com/office/officeart/2005/8/layout/pyramid1#1"/>
    <dgm:cxn modelId="{EBAC2FB6-06C0-4A9E-9E1C-FA45C82478E1}" type="presOf" srcId="{F014B99B-BC0F-4D51-AA35-03139CBC5BDF}" destId="{47753778-DDCD-4F66-8671-0963E55AC1AB}" srcOrd="0" destOrd="0" presId="urn:microsoft.com/office/officeart/2005/8/layout/pyramid1#1"/>
    <dgm:cxn modelId="{E7AC5795-AE57-4629-9DCD-7B603559995E}" srcId="{C055D918-0D48-44D3-9287-CAE1B93EB64A}" destId="{8380A261-4409-4C6B-8A07-0D64C5422F6D}" srcOrd="2" destOrd="0" parTransId="{48549D1C-43AC-47BA-B869-251333E1E3E6}" sibTransId="{FDF2E5F5-8F13-4FFA-81A9-3BFDEEE2F092}"/>
    <dgm:cxn modelId="{684A2119-F004-4EA4-91AB-934B6F8401A9}" type="presOf" srcId="{8380A261-4409-4C6B-8A07-0D64C5422F6D}" destId="{3405B94A-B110-4EB0-B99D-680A85764021}" srcOrd="0" destOrd="0" presId="urn:microsoft.com/office/officeart/2005/8/layout/pyramid1#1"/>
    <dgm:cxn modelId="{AE28E987-068C-4050-9EA0-6987A9368CE5}" srcId="{C055D918-0D48-44D3-9287-CAE1B93EB64A}" destId="{CBB2EDB4-08BF-49DB-9282-C363CE23E3D0}" srcOrd="1" destOrd="0" parTransId="{061A8EDF-95EB-4ED1-B54D-E85549B7DDD2}" sibTransId="{8A73D853-84E8-4FCE-B4F9-A28E61B55BFC}"/>
    <dgm:cxn modelId="{87C54C2A-2433-412F-AFDC-EF80684BA9FB}" type="presOf" srcId="{C055D918-0D48-44D3-9287-CAE1B93EB64A}" destId="{8C222443-D6D5-437E-8A06-7845FF64044F}" srcOrd="0" destOrd="0" presId="urn:microsoft.com/office/officeart/2005/8/layout/pyramid1#1"/>
    <dgm:cxn modelId="{DF277F6E-5463-4336-ABDE-6CE9BBB5760E}" srcId="{C055D918-0D48-44D3-9287-CAE1B93EB64A}" destId="{F014B99B-BC0F-4D51-AA35-03139CBC5BDF}" srcOrd="0" destOrd="0" parTransId="{547044BC-B29A-41C2-9396-2C63C92CED4B}" sibTransId="{310293B5-AF1E-4EB5-9AC5-576D9AB28450}"/>
    <dgm:cxn modelId="{1E5B1BBB-EB15-427C-923B-76FB6018FA59}" type="presOf" srcId="{8380A261-4409-4C6B-8A07-0D64C5422F6D}" destId="{EB789FCB-B92C-4A52-BB06-4A95FA62001B}" srcOrd="1" destOrd="0" presId="urn:microsoft.com/office/officeart/2005/8/layout/pyramid1#1"/>
    <dgm:cxn modelId="{FC54928D-8489-45BE-A419-478DF3152712}" type="presParOf" srcId="{8C222443-D6D5-437E-8A06-7845FF64044F}" destId="{8E592AC7-B094-488F-86DE-8B46AA43A5F7}" srcOrd="0" destOrd="0" presId="urn:microsoft.com/office/officeart/2005/8/layout/pyramid1#1"/>
    <dgm:cxn modelId="{DC294B94-6F0D-4281-8DCC-7EE503DCE163}" type="presParOf" srcId="{8E592AC7-B094-488F-86DE-8B46AA43A5F7}" destId="{47753778-DDCD-4F66-8671-0963E55AC1AB}" srcOrd="0" destOrd="0" presId="urn:microsoft.com/office/officeart/2005/8/layout/pyramid1#1"/>
    <dgm:cxn modelId="{32B8B60D-2A65-4E4C-9F0F-98AF62A9611C}" type="presParOf" srcId="{8E592AC7-B094-488F-86DE-8B46AA43A5F7}" destId="{158BBE6D-1C8E-4142-827F-B1B32D20364B}" srcOrd="1" destOrd="0" presId="urn:microsoft.com/office/officeart/2005/8/layout/pyramid1#1"/>
    <dgm:cxn modelId="{4C8D2E90-553F-4C69-9633-5DB19C6B4730}" type="presParOf" srcId="{8C222443-D6D5-437E-8A06-7845FF64044F}" destId="{08609C55-E487-4600-AFD0-8994D3888F22}" srcOrd="1" destOrd="0" presId="urn:microsoft.com/office/officeart/2005/8/layout/pyramid1#1"/>
    <dgm:cxn modelId="{9AE41948-5B39-48DA-8B26-40AF888C607C}" type="presParOf" srcId="{08609C55-E487-4600-AFD0-8994D3888F22}" destId="{7099C5AD-A666-455F-9144-31509FAE35FB}" srcOrd="0" destOrd="0" presId="urn:microsoft.com/office/officeart/2005/8/layout/pyramid1#1"/>
    <dgm:cxn modelId="{EDA768DD-D368-40A1-A0BA-204DC4265C49}" type="presParOf" srcId="{08609C55-E487-4600-AFD0-8994D3888F22}" destId="{8064A9E2-4365-4891-A563-4210D9FE6047}" srcOrd="1" destOrd="0" presId="urn:microsoft.com/office/officeart/2005/8/layout/pyramid1#1"/>
    <dgm:cxn modelId="{EE52A2AF-CD13-415D-9E54-7F7697F26A0C}" type="presParOf" srcId="{8C222443-D6D5-437E-8A06-7845FF64044F}" destId="{4E66420A-6794-4210-A8DC-A681DFE94B26}" srcOrd="2" destOrd="0" presId="urn:microsoft.com/office/officeart/2005/8/layout/pyramid1#1"/>
    <dgm:cxn modelId="{3162D02E-FA21-4300-B51B-7304BA500A88}" type="presParOf" srcId="{4E66420A-6794-4210-A8DC-A681DFE94B26}" destId="{3405B94A-B110-4EB0-B99D-680A85764021}" srcOrd="0" destOrd="0" presId="urn:microsoft.com/office/officeart/2005/8/layout/pyramid1#1"/>
    <dgm:cxn modelId="{48E779E7-74C8-4ED9-B4DB-8D03ECADD262}" type="presParOf" srcId="{4E66420A-6794-4210-A8DC-A681DFE94B26}" destId="{EB789FCB-B92C-4A52-BB06-4A95FA62001B}" srcOrd="1" destOrd="0" presId="urn:microsoft.com/office/officeart/2005/8/layout/pyramid1#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7753778-DDCD-4F66-8671-0963E55AC1AB}">
      <dsp:nvSpPr>
        <dsp:cNvPr id="0" name=""/>
        <dsp:cNvSpPr/>
      </dsp:nvSpPr>
      <dsp:spPr bwMode="white">
        <a:xfrm>
          <a:off x="1500120" y="0"/>
          <a:ext cx="1500120" cy="1729800"/>
        </a:xfrm>
        <a:prstGeom prst="trapezoid">
          <a:avLst>
            <a:gd name="adj" fmla="val 50000"/>
          </a:avLst>
        </a:prstGeom>
        <a:solidFill>
          <a:srgbClr val="0070C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200" b="1" kern="1200" dirty="0"/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200" b="1" kern="1200" dirty="0"/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200" b="1" kern="1200" dirty="0"/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200" b="1" kern="1200" dirty="0"/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>
              <a:solidFill>
                <a:schemeClr val="bg1"/>
              </a:solidFill>
            </a:rPr>
            <a:t>Федеральный 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>
              <a:solidFill>
                <a:schemeClr val="bg1"/>
              </a:solidFill>
            </a:rPr>
            <a:t>уровень</a:t>
          </a:r>
        </a:p>
      </dsp:txBody>
      <dsp:txXfrm>
        <a:off x="1500120" y="0"/>
        <a:ext cx="1500120" cy="1729800"/>
      </dsp:txXfrm>
    </dsp:sp>
    <dsp:sp modelId="{7099C5AD-A666-455F-9144-31509FAE35FB}">
      <dsp:nvSpPr>
        <dsp:cNvPr id="0" name=""/>
        <dsp:cNvSpPr/>
      </dsp:nvSpPr>
      <dsp:spPr bwMode="white">
        <a:xfrm>
          <a:off x="744689" y="1746561"/>
          <a:ext cx="3000240" cy="1729800"/>
        </a:xfrm>
        <a:prstGeom prst="trapezoid">
          <a:avLst>
            <a:gd name="adj" fmla="val 43361"/>
          </a:avLst>
        </a:prstGeom>
        <a:solidFill>
          <a:srgbClr val="00B0F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/>
            <a:t>Региональный уровень</a:t>
          </a:r>
        </a:p>
      </dsp:txBody>
      <dsp:txXfrm>
        <a:off x="1269731" y="1746561"/>
        <a:ext cx="1950156" cy="1729800"/>
      </dsp:txXfrm>
    </dsp:sp>
    <dsp:sp modelId="{3405B94A-B110-4EB0-B99D-680A85764021}">
      <dsp:nvSpPr>
        <dsp:cNvPr id="0" name=""/>
        <dsp:cNvSpPr/>
      </dsp:nvSpPr>
      <dsp:spPr bwMode="white">
        <a:xfrm>
          <a:off x="0" y="3459600"/>
          <a:ext cx="4500360" cy="1729800"/>
        </a:xfrm>
        <a:prstGeom prst="trapezoid">
          <a:avLst>
            <a:gd name="adj" fmla="val 43361"/>
          </a:avLst>
        </a:prstGeom>
        <a:solidFill>
          <a:srgbClr val="00B0F0">
            <a:alpha val="50000"/>
          </a:srgb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/>
            <a:t>Уровень ОО</a:t>
          </a:r>
        </a:p>
      </dsp:txBody>
      <dsp:txXfrm>
        <a:off x="787562" y="3459600"/>
        <a:ext cx="2925234" cy="17298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yramid1#1">
  <dgm:title val=""/>
  <dgm:desc val=""/>
  <dgm:catLst>
    <dgm:cat type="pyramid" pri="1000"/>
  </dgm:catLst>
  <dgm:sampData useDef="1">
    <dgm:dataModel>
      <dgm:ptLst/>
      <dgm:bg/>
      <dgm:whole/>
    </dgm:dataModel>
  </dgm:sampData>
  <dgm:styleData>
    <dgm:dataModel>
      <dgm:ptLst>
        <dgm:pt modelId="0" type="doc">
          <dgm:prSet qsTypeId="urn:microsoft.com/office/officeart/2005/8/quickstyle/simple5"/>
        </dgm:pt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pyra">
          <dgm:param type="pyraLvlNode" val="level"/>
          <dgm:param type="pyraAcctTxNode" val="acctTx"/>
          <dgm:param type="pyraAcctBkgdNode" val="acctBkgd"/>
          <dgm:param type="linDir" val="fromB"/>
          <dgm:param type="txDir" val="fromT"/>
          <dgm:param type="pyraAcctPos" val="aft"/>
          <dgm:param type="pyraAcctTxMar" val="step"/>
        </dgm:alg>
      </dgm:if>
      <dgm:else name="Name3">
        <dgm:alg type="pyra">
          <dgm:param type="pyraLvlNode" val="level"/>
          <dgm:param type="pyraAcctTxNode" val="acctTx"/>
          <dgm:param type="pyraAcctBkgdNode" val="acctBkgd"/>
          <dgm:param type="linDir" val="fromB"/>
          <dgm:param type="txDir" val="fromT"/>
          <dgm:param type="pyraAcctPos" val="bef"/>
          <dgm:param type="pyraAcctTxMar" val="step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ptType="all node" func="maxDepth" op="gte" val="2">
        <dgm:constrLst>
          <dgm:constr type="primFontSz" for="des" forName="levelTx" op="equ"/>
          <dgm:constr type="secFontSz" for="des" forName="acctTx" op="equ"/>
          <dgm:constr type="pyraAcctRatio" val="0.32"/>
        </dgm:constrLst>
      </dgm:if>
      <dgm:else name="Name6">
        <dgm:constrLst>
          <dgm:constr type="primFontSz" for="des" forName="levelTx" op="equ"/>
          <dgm:constr type="secFontSz" for="des" forName="acctTx" op="equ"/>
          <dgm:constr type="pyraAcctRatio"/>
        </dgm:constrLst>
      </dgm:else>
    </dgm:choose>
    <dgm:ruleLst/>
    <dgm:forEach name="Name7" axis="ch" ptType="node">
      <dgm:layoutNode name="Name8">
        <dgm:alg type="composite">
          <dgm:param type="horzAlign" val="none"/>
        </dgm:alg>
        <dgm:shape xmlns:r="http://schemas.openxmlformats.org/officeDocument/2006/relationships" r:blip="">
          <dgm:adjLst/>
        </dgm:shape>
        <dgm:presOf/>
        <dgm:choose name="Name9">
          <dgm:if name="Name10" axis="self" ptType="node" func="pos" op="equ" val="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/>
              <dgm:constr type="h" for="ch" forName="levelTx" refType="h" refFor="ch" refForName="level"/>
            </dgm:constrLst>
          </dgm:if>
          <dgm:else name="Name1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 fact="0.65"/>
              <dgm:constr type="h" for="ch" forName="levelTx" refType="h" refFor="ch" refForName="level"/>
            </dgm:constrLst>
          </dgm:else>
        </dgm:choose>
        <dgm:ruleLst/>
        <dgm:choose name="Name12">
          <dgm:if name="Name13" axis="ch" ptType="node" func="cnt" op="gte" val="1">
            <dgm:layoutNode name="acctBkgd" styleLbl="alignAcc1">
              <dgm:alg type="sp"/>
              <dgm:shape xmlns:r="http://schemas.openxmlformats.org/officeDocument/2006/relationships" type="nonIsoscelesTrapezoid" r:blip="">
                <dgm:adjLst/>
              </dgm:shape>
              <dgm:presOf axis="des" ptType="node"/>
              <dgm:constrLst/>
              <dgm:ruleLst/>
            </dgm:layoutNode>
            <dgm:layoutNode name="acctTx" styleLbl="alignAcc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type="nonIsoscelesTrapezoid" r:blip="" hideGeom="1">
                <dgm:adjLst/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3"/>
                <dgm:constr type="bMarg" refType="secFontSz" fact="0.3"/>
                <dgm:constr type="lMarg" refType="secFontSz" fact="0.3"/>
                <dgm:constr type="rMarg" refType="secFontSz" fact="0.3"/>
              </dgm:constrLst>
              <dgm:ruleLst>
                <dgm:rule type="secFontSz" val="5" fact="NaN" max="NaN"/>
              </dgm:ruleLst>
            </dgm:layoutNode>
          </dgm:if>
          <dgm:else name="Name14"/>
        </dgm:choose>
        <dgm:layoutNode name="level">
          <dgm:varLst>
            <dgm:chMax val="1"/>
            <dgm:bulletEnabled val="1"/>
          </dgm:varLst>
          <dgm:alg type="sp"/>
          <dgm:shape xmlns:r="http://schemas.openxmlformats.org/officeDocument/2006/relationships" type="trapezoid" r:blip="">
            <dgm:adjLst/>
          </dgm:shape>
          <dgm:presOf axis="self"/>
          <dgm:constrLst>
            <dgm:constr type="h" val="500"/>
            <dgm:constr type="w" val="1"/>
          </dgm:constrLst>
          <dgm:ruleLst/>
        </dgm:layoutNode>
        <dgm:layoutNode name="levelTx" styleLbl="revTx">
          <dgm:varLst>
            <dgm:chMax val="1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276600" cy="5365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4281488" y="0"/>
            <a:ext cx="3276600" cy="5365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F546F6F-85BA-4870-BF60-29D49FFF36B8}" type="datetimeFigureOut">
              <a:rPr lang="ru-RU" smtClean="0"/>
              <a:t>29.01.2026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4775" y="1336675"/>
            <a:ext cx="4810125" cy="36083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755650" y="5145088"/>
            <a:ext cx="6048375" cy="42100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10155238"/>
            <a:ext cx="3276600" cy="5365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4281488" y="10155238"/>
            <a:ext cx="3276600" cy="5365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8308263-8506-447F-AFA8-96EDCF25F18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630493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308263-8506-447F-AFA8-96EDCF25F186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098158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 panose="020B0604020202020204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</p:txBody>
      </p:sp>
      <p:sp>
        <p:nvSpPr>
          <p:cNvPr id="8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subTitle"/>
          </p:nvPr>
        </p:nvSpPr>
        <p:spPr>
          <a:xfrm>
            <a:off x="457200" y="273600"/>
            <a:ext cx="8229240" cy="5307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 panose="020B0604020202020204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</p:txBody>
      </p:sp>
      <p:sp>
        <p:nvSpPr>
          <p:cNvPr id="14" name="PlaceHolder 4"/>
          <p:cNvSpPr>
            <a:spLocks noGrp="1"/>
          </p:cNvSpPr>
          <p:nvPr>
            <p:ph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</p:txBody>
      </p:sp>
      <p:sp>
        <p:nvSpPr>
          <p:cNvPr id="29" name="PlaceHolder 4"/>
          <p:cNvSpPr>
            <a:spLocks noGrp="1"/>
          </p:cNvSpPr>
          <p:nvPr>
            <p:ph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</p:txBody>
      </p:sp>
      <p:sp>
        <p:nvSpPr>
          <p:cNvPr id="30" name="PlaceHolder 5"/>
          <p:cNvSpPr>
            <a:spLocks noGrp="1"/>
          </p:cNvSpPr>
          <p:nvPr>
            <p:ph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/>
          </p:nvPr>
        </p:nvSpPr>
        <p:spPr>
          <a:xfrm>
            <a:off x="3239640" y="160452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</p:txBody>
      </p:sp>
      <p:sp>
        <p:nvSpPr>
          <p:cNvPr id="34" name="PlaceHolder 4"/>
          <p:cNvSpPr>
            <a:spLocks noGrp="1"/>
          </p:cNvSpPr>
          <p:nvPr>
            <p:ph/>
          </p:nvPr>
        </p:nvSpPr>
        <p:spPr>
          <a:xfrm>
            <a:off x="6022080" y="160452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</p:txBody>
      </p:sp>
      <p:sp>
        <p:nvSpPr>
          <p:cNvPr id="35" name="PlaceHolder 5"/>
          <p:cNvSpPr>
            <a:spLocks noGrp="1"/>
          </p:cNvSpPr>
          <p:nvPr>
            <p:ph/>
          </p:nvPr>
        </p:nvSpPr>
        <p:spPr>
          <a:xfrm>
            <a:off x="457200" y="368208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</p:txBody>
      </p:sp>
      <p:sp>
        <p:nvSpPr>
          <p:cNvPr id="36" name="PlaceHolder 6"/>
          <p:cNvSpPr>
            <a:spLocks noGrp="1"/>
          </p:cNvSpPr>
          <p:nvPr>
            <p:ph/>
          </p:nvPr>
        </p:nvSpPr>
        <p:spPr>
          <a:xfrm>
            <a:off x="3239640" y="368208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</p:txBody>
      </p:sp>
      <p:sp>
        <p:nvSpPr>
          <p:cNvPr id="37" name="PlaceHolder 7"/>
          <p:cNvSpPr>
            <a:spLocks noGrp="1"/>
          </p:cNvSpPr>
          <p:nvPr>
            <p:ph/>
          </p:nvPr>
        </p:nvSpPr>
        <p:spPr>
          <a:xfrm>
            <a:off x="6022080" y="368208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</p:txBody>
      </p:sp>
      <p:sp>
        <p:nvSpPr>
          <p:cNvPr id="41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 panose="020B0604020202020204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</p:txBody>
      </p:sp>
      <p:sp>
        <p:nvSpPr>
          <p:cNvPr id="43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</p:txBody>
      </p:sp>
      <p:sp>
        <p:nvSpPr>
          <p:cNvPr id="45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</p:txBody>
      </p:sp>
      <p:sp>
        <p:nvSpPr>
          <p:cNvPr id="46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subTitle"/>
          </p:nvPr>
        </p:nvSpPr>
        <p:spPr>
          <a:xfrm>
            <a:off x="457200" y="273600"/>
            <a:ext cx="8229240" cy="5307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 panose="020B0604020202020204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</p:txBody>
      </p:sp>
      <p:sp>
        <p:nvSpPr>
          <p:cNvPr id="50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</p:txBody>
      </p:sp>
      <p:sp>
        <p:nvSpPr>
          <p:cNvPr id="51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</p:txBody>
      </p:sp>
      <p:sp>
        <p:nvSpPr>
          <p:cNvPr id="52" name="PlaceHolder 4"/>
          <p:cNvSpPr>
            <a:spLocks noGrp="1"/>
          </p:cNvSpPr>
          <p:nvPr>
            <p:ph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</p:txBody>
      </p:sp>
      <p:sp>
        <p:nvSpPr>
          <p:cNvPr id="54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</p:txBody>
      </p:sp>
      <p:sp>
        <p:nvSpPr>
          <p:cNvPr id="55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</p:txBody>
      </p:sp>
      <p:sp>
        <p:nvSpPr>
          <p:cNvPr id="56" name="PlaceHolder 4"/>
          <p:cNvSpPr>
            <a:spLocks noGrp="1"/>
          </p:cNvSpPr>
          <p:nvPr>
            <p:ph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</p:txBody>
      </p:sp>
      <p:sp>
        <p:nvSpPr>
          <p:cNvPr id="58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</p:txBody>
      </p:sp>
      <p:sp>
        <p:nvSpPr>
          <p:cNvPr id="59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</p:txBody>
      </p:sp>
      <p:sp>
        <p:nvSpPr>
          <p:cNvPr id="60" name="PlaceHolder 4"/>
          <p:cNvSpPr>
            <a:spLocks noGrp="1"/>
          </p:cNvSpPr>
          <p:nvPr>
            <p:ph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</p:txBody>
      </p:sp>
      <p:sp>
        <p:nvSpPr>
          <p:cNvPr id="62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</p:txBody>
      </p:sp>
      <p:sp>
        <p:nvSpPr>
          <p:cNvPr id="63" name="PlaceHolder 3"/>
          <p:cNvSpPr>
            <a:spLocks noGrp="1"/>
          </p:cNvSpPr>
          <p:nvPr>
            <p:ph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</p:txBody>
      </p:sp>
      <p:sp>
        <p:nvSpPr>
          <p:cNvPr id="65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</p:txBody>
      </p:sp>
      <p:sp>
        <p:nvSpPr>
          <p:cNvPr id="66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</p:txBody>
      </p:sp>
      <p:sp>
        <p:nvSpPr>
          <p:cNvPr id="67" name="PlaceHolder 4"/>
          <p:cNvSpPr>
            <a:spLocks noGrp="1"/>
          </p:cNvSpPr>
          <p:nvPr>
            <p:ph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</p:txBody>
      </p:sp>
      <p:sp>
        <p:nvSpPr>
          <p:cNvPr id="68" name="PlaceHolder 5"/>
          <p:cNvSpPr>
            <a:spLocks noGrp="1"/>
          </p:cNvSpPr>
          <p:nvPr>
            <p:ph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</p:txBody>
      </p:sp>
      <p:sp>
        <p:nvSpPr>
          <p:cNvPr id="70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</p:txBody>
      </p:sp>
      <p:sp>
        <p:nvSpPr>
          <p:cNvPr id="71" name="PlaceHolder 3"/>
          <p:cNvSpPr>
            <a:spLocks noGrp="1"/>
          </p:cNvSpPr>
          <p:nvPr>
            <p:ph/>
          </p:nvPr>
        </p:nvSpPr>
        <p:spPr>
          <a:xfrm>
            <a:off x="3239640" y="160452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</p:txBody>
      </p:sp>
      <p:sp>
        <p:nvSpPr>
          <p:cNvPr id="72" name="PlaceHolder 4"/>
          <p:cNvSpPr>
            <a:spLocks noGrp="1"/>
          </p:cNvSpPr>
          <p:nvPr>
            <p:ph/>
          </p:nvPr>
        </p:nvSpPr>
        <p:spPr>
          <a:xfrm>
            <a:off x="6022080" y="160452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</p:txBody>
      </p:sp>
      <p:sp>
        <p:nvSpPr>
          <p:cNvPr id="73" name="PlaceHolder 5"/>
          <p:cNvSpPr>
            <a:spLocks noGrp="1"/>
          </p:cNvSpPr>
          <p:nvPr>
            <p:ph/>
          </p:nvPr>
        </p:nvSpPr>
        <p:spPr>
          <a:xfrm>
            <a:off x="457200" y="368208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</p:txBody>
      </p:sp>
      <p:sp>
        <p:nvSpPr>
          <p:cNvPr id="74" name="PlaceHolder 6"/>
          <p:cNvSpPr>
            <a:spLocks noGrp="1"/>
          </p:cNvSpPr>
          <p:nvPr>
            <p:ph/>
          </p:nvPr>
        </p:nvSpPr>
        <p:spPr>
          <a:xfrm>
            <a:off x="3239640" y="368208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</p:txBody>
      </p:sp>
      <p:sp>
        <p:nvSpPr>
          <p:cNvPr id="75" name="PlaceHolder 7"/>
          <p:cNvSpPr>
            <a:spLocks noGrp="1"/>
          </p:cNvSpPr>
          <p:nvPr>
            <p:ph/>
          </p:nvPr>
        </p:nvSpPr>
        <p:spPr>
          <a:xfrm>
            <a:off x="6022080" y="368208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r>
              <a:rPr lang="ru-RU" sz="1800" b="0" strike="noStrike" spc="-1">
                <a:solidFill>
                  <a:srgbClr val="000000"/>
                </a:solidFill>
                <a:latin typeface="Arial" panose="020B0604020202020204"/>
              </a:rPr>
              <a:t>Для правки текста заглавия щёлкните мышью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1800" indent="-323850">
              <a:spcBef>
                <a:spcPts val="141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 panose="020B0604020202020204"/>
              </a:rPr>
              <a:t>Для правки структуры щёлкните мышью</a:t>
            </a:r>
          </a:p>
          <a:p>
            <a:pPr marL="864235" lvl="1" indent="-323850">
              <a:spcBef>
                <a:spcPts val="1135"/>
              </a:spcBef>
              <a:buClr>
                <a:srgbClr val="000000"/>
              </a:buClr>
              <a:buSzPct val="75000"/>
              <a:buFont typeface="Symbol" panose="05050102010706020507" charset="2"/>
              <a:buChar char=""/>
            </a:pPr>
            <a:r>
              <a:rPr lang="ru-RU" sz="1800" b="0" strike="noStrike" spc="-1">
                <a:solidFill>
                  <a:srgbClr val="000000"/>
                </a:solidFill>
                <a:latin typeface="Arial" panose="020B0604020202020204"/>
              </a:rPr>
              <a:t>Второй уровень структуры</a:t>
            </a:r>
          </a:p>
          <a:p>
            <a:pPr marL="1296035" lvl="2" indent="-288290">
              <a:spcBef>
                <a:spcPts val="850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 panose="020B0604020202020204"/>
              </a:rPr>
              <a:t>Третий уровень структуры</a:t>
            </a:r>
          </a:p>
          <a:p>
            <a:pPr marL="1727835" lvl="3" indent="-215900">
              <a:spcBef>
                <a:spcPts val="565"/>
              </a:spcBef>
              <a:buClr>
                <a:srgbClr val="000000"/>
              </a:buClr>
              <a:buSzPct val="75000"/>
              <a:buFont typeface="Symbol" panose="05050102010706020507" charset="2"/>
              <a:buChar char=""/>
            </a:pPr>
            <a:r>
              <a:rPr lang="ru-RU" sz="1800" b="0" strike="noStrike" spc="-1">
                <a:solidFill>
                  <a:srgbClr val="000000"/>
                </a:solidFill>
                <a:latin typeface="Arial" panose="020B0604020202020204"/>
              </a:rPr>
              <a:t>Четвёртый уровень структуры</a:t>
            </a:r>
          </a:p>
          <a:p>
            <a:pPr marL="2160270" lvl="4" indent="-215900">
              <a:spcBef>
                <a:spcPts val="28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latin typeface="Arial" panose="020B0604020202020204"/>
              </a:rPr>
              <a:t>Пятый уровень структуры</a:t>
            </a:r>
          </a:p>
          <a:p>
            <a:pPr marL="2592070" lvl="5" indent="-215900">
              <a:spcBef>
                <a:spcPts val="28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latin typeface="Arial" panose="020B0604020202020204"/>
              </a:rPr>
              <a:t>Шестой уровень структуры</a:t>
            </a:r>
          </a:p>
          <a:p>
            <a:pPr marL="3023870" lvl="6" indent="-215900">
              <a:spcBef>
                <a:spcPts val="28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latin typeface="Arial" panose="020B0604020202020204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/>
    <p:bodyStyle/>
    <p:otherStyle/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r>
              <a:rPr lang="ru-RU" sz="1800" b="0" strike="noStrike" spc="-1">
                <a:solidFill>
                  <a:srgbClr val="000000"/>
                </a:solidFill>
                <a:latin typeface="Arial" panose="020B0604020202020204"/>
              </a:rPr>
              <a:t>Для правки текста заглавия щёлкните мышью</a:t>
            </a:r>
          </a:p>
        </p:txBody>
      </p:sp>
      <p:sp>
        <p:nvSpPr>
          <p:cNvPr id="39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1800" indent="-323850">
              <a:spcBef>
                <a:spcPts val="141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 panose="020B0604020202020204"/>
              </a:rPr>
              <a:t>Для правки структуры щёлкните мышью</a:t>
            </a:r>
          </a:p>
          <a:p>
            <a:pPr marL="864235" lvl="1" indent="-323850">
              <a:spcBef>
                <a:spcPts val="1135"/>
              </a:spcBef>
              <a:buClr>
                <a:srgbClr val="000000"/>
              </a:buClr>
              <a:buSzPct val="75000"/>
              <a:buFont typeface="Symbol" panose="05050102010706020507" charset="2"/>
              <a:buChar char=""/>
            </a:pPr>
            <a:r>
              <a:rPr lang="ru-RU" sz="1800" b="0" strike="noStrike" spc="-1">
                <a:solidFill>
                  <a:srgbClr val="000000"/>
                </a:solidFill>
                <a:latin typeface="Arial" panose="020B0604020202020204"/>
              </a:rPr>
              <a:t>Второй уровень структуры</a:t>
            </a:r>
          </a:p>
          <a:p>
            <a:pPr marL="1296035" lvl="2" indent="-288290">
              <a:spcBef>
                <a:spcPts val="850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 panose="020B0604020202020204"/>
              </a:rPr>
              <a:t>Третий уровень структуры</a:t>
            </a:r>
          </a:p>
          <a:p>
            <a:pPr marL="1727835" lvl="3" indent="-215900">
              <a:spcBef>
                <a:spcPts val="565"/>
              </a:spcBef>
              <a:buClr>
                <a:srgbClr val="000000"/>
              </a:buClr>
              <a:buSzPct val="75000"/>
              <a:buFont typeface="Symbol" panose="05050102010706020507" charset="2"/>
              <a:buChar char=""/>
            </a:pPr>
            <a:r>
              <a:rPr lang="ru-RU" sz="1800" b="0" strike="noStrike" spc="-1">
                <a:solidFill>
                  <a:srgbClr val="000000"/>
                </a:solidFill>
                <a:latin typeface="Arial" panose="020B0604020202020204"/>
              </a:rPr>
              <a:t>Четвёртый уровень структуры</a:t>
            </a:r>
          </a:p>
          <a:p>
            <a:pPr marL="2160270" lvl="4" indent="-215900">
              <a:spcBef>
                <a:spcPts val="28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latin typeface="Arial" panose="020B0604020202020204"/>
              </a:rPr>
              <a:t>Пятый уровень структуры</a:t>
            </a:r>
          </a:p>
          <a:p>
            <a:pPr marL="2592070" lvl="5" indent="-215900">
              <a:spcBef>
                <a:spcPts val="28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latin typeface="Arial" panose="020B0604020202020204"/>
              </a:rPr>
              <a:t>Шестой уровень структуры</a:t>
            </a:r>
          </a:p>
          <a:p>
            <a:pPr marL="3023870" lvl="6" indent="-215900">
              <a:spcBef>
                <a:spcPts val="28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latin typeface="Arial" panose="020B0604020202020204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/>
    <p:bodyStyle/>
    <p:otherStyle/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diagramLayout" Target="../diagrams/layout1.xml"/><Relationship Id="rId7" Type="http://schemas.openxmlformats.org/officeDocument/2006/relationships/image" Target="../media/image1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7.png"/><Relationship Id="rId4" Type="http://schemas.openxmlformats.org/officeDocument/2006/relationships/image" Target="../media/image16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.xml"/><Relationship Id="rId5" Type="http://schemas.openxmlformats.org/officeDocument/2006/relationships/image" Target="../media/image18.png"/><Relationship Id="rId4" Type="http://schemas.openxmlformats.org/officeDocument/2006/relationships/image" Target="../media/image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e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e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1.png"/><Relationship Id="rId4" Type="http://schemas.openxmlformats.org/officeDocument/2006/relationships/image" Target="../media/image20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2.png"/><Relationship Id="rId7" Type="http://schemas.openxmlformats.org/officeDocument/2006/relationships/image" Target="../media/image2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10" Type="http://schemas.openxmlformats.org/officeDocument/2006/relationships/image" Target="../media/image28.png"/><Relationship Id="rId4" Type="http://schemas.openxmlformats.org/officeDocument/2006/relationships/image" Target="../media/image24.jpeg"/><Relationship Id="rId9" Type="http://schemas.openxmlformats.org/officeDocument/2006/relationships/image" Target="../media/image27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9.png"/><Relationship Id="rId4" Type="http://schemas.openxmlformats.org/officeDocument/2006/relationships/image" Target="../media/image16.emf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PlaceHolder 1"/>
          <p:cNvSpPr>
            <a:spLocks noGrp="1"/>
          </p:cNvSpPr>
          <p:nvPr>
            <p:ph type="title"/>
          </p:nvPr>
        </p:nvSpPr>
        <p:spPr>
          <a:xfrm>
            <a:off x="1084320" y="179640"/>
            <a:ext cx="3311640" cy="35928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/>
          <a:p>
            <a:pPr algn="just">
              <a:lnSpc>
                <a:spcPct val="100000"/>
              </a:lnSpc>
            </a:pPr>
            <a:r>
              <a:rPr lang="ru-RU" sz="1600" b="1" strike="noStrike" spc="-1">
                <a:solidFill>
                  <a:srgbClr val="000000"/>
                </a:solidFill>
                <a:latin typeface="Times New Roman" panose="02020603050405020304"/>
              </a:rPr>
              <a:t>Челябинская область</a:t>
            </a:r>
            <a:endParaRPr lang="ru-RU" sz="1600" b="0" strike="noStrike" spc="-1">
              <a:solidFill>
                <a:srgbClr val="000000"/>
              </a:solidFill>
              <a:latin typeface="Arial" panose="020B0604020202020204"/>
            </a:endParaRPr>
          </a:p>
        </p:txBody>
      </p:sp>
      <p:pic>
        <p:nvPicPr>
          <p:cNvPr id="78" name="Picture 3" descr="C:\Users\Администратор\Desktop\Coat_of_arms_of_Chelyabinsk_Oblast.svg.png"/>
          <p:cNvPicPr/>
          <p:nvPr/>
        </p:nvPicPr>
        <p:blipFill>
          <a:blip r:embed="rId3"/>
          <a:stretch>
            <a:fillRect/>
          </a:stretch>
        </p:blipFill>
        <p:spPr>
          <a:xfrm>
            <a:off x="123840" y="34200"/>
            <a:ext cx="719280" cy="925200"/>
          </a:xfrm>
          <a:prstGeom prst="rect">
            <a:avLst/>
          </a:prstGeom>
          <a:ln w="0">
            <a:noFill/>
          </a:ln>
        </p:spPr>
      </p:pic>
      <p:sp>
        <p:nvSpPr>
          <p:cNvPr id="79" name="TextBox 10"/>
          <p:cNvSpPr/>
          <p:nvPr/>
        </p:nvSpPr>
        <p:spPr>
          <a:xfrm>
            <a:off x="587880" y="836280"/>
            <a:ext cx="8110800" cy="638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1800" b="0" strike="noStrike" spc="-1" dirty="0">
                <a:solidFill>
                  <a:srgbClr val="000000"/>
                </a:solidFill>
                <a:latin typeface="Times New Roman" panose="02020603050405020304"/>
                <a:ea typeface="DejaVu Sans"/>
              </a:rPr>
              <a:t>государственное</a:t>
            </a:r>
            <a:r>
              <a:rPr lang="en-US" sz="1800" b="0" strike="noStrike" spc="-1" dirty="0">
                <a:solidFill>
                  <a:srgbClr val="000000"/>
                </a:solidFill>
                <a:latin typeface="Times New Roman" panose="02020603050405020304"/>
                <a:ea typeface="DejaVu Sans"/>
              </a:rPr>
              <a:t> </a:t>
            </a:r>
            <a:r>
              <a:rPr lang="ru-RU" sz="1800" b="0" strike="noStrike" spc="-1" dirty="0">
                <a:solidFill>
                  <a:srgbClr val="000000"/>
                </a:solidFill>
                <a:latin typeface="Times New Roman" panose="02020603050405020304"/>
                <a:ea typeface="DejaVu Sans"/>
              </a:rPr>
              <a:t>бюджетное</a:t>
            </a:r>
            <a:r>
              <a:rPr lang="en-US" sz="1800" b="0" strike="noStrike" spc="-1" dirty="0">
                <a:solidFill>
                  <a:srgbClr val="000000"/>
                </a:solidFill>
                <a:latin typeface="Times New Roman" panose="02020603050405020304"/>
                <a:ea typeface="DejaVu Sans"/>
              </a:rPr>
              <a:t> </a:t>
            </a:r>
            <a:r>
              <a:rPr lang="ru-RU" sz="1800" b="0" strike="noStrike" spc="-1" dirty="0">
                <a:solidFill>
                  <a:srgbClr val="000000"/>
                </a:solidFill>
                <a:latin typeface="Times New Roman" panose="02020603050405020304"/>
                <a:ea typeface="DejaVu Sans"/>
              </a:rPr>
              <a:t>профессиональное</a:t>
            </a:r>
            <a:r>
              <a:rPr lang="en-US" sz="1800" b="0" strike="noStrike" spc="-1" dirty="0">
                <a:solidFill>
                  <a:srgbClr val="000000"/>
                </a:solidFill>
                <a:latin typeface="Times New Roman" panose="02020603050405020304"/>
                <a:ea typeface="DejaVu Sans"/>
              </a:rPr>
              <a:t> </a:t>
            </a:r>
            <a:r>
              <a:rPr lang="ru-RU" sz="1800" b="0" strike="noStrike" spc="-1" dirty="0">
                <a:solidFill>
                  <a:srgbClr val="000000"/>
                </a:solidFill>
                <a:latin typeface="Times New Roman" panose="02020603050405020304"/>
                <a:ea typeface="DejaVu Sans"/>
              </a:rPr>
              <a:t>образовательное учреждение </a:t>
            </a:r>
            <a:r>
              <a:rPr lang="en-US" sz="1800" b="0" strike="noStrike" spc="-1" dirty="0">
                <a:solidFill>
                  <a:srgbClr val="000000"/>
                </a:solidFill>
                <a:latin typeface="Times New Roman" panose="02020603050405020304"/>
                <a:ea typeface="DejaVu Sans"/>
              </a:rPr>
              <a:t> «Магнитогорский педагогический колледж»</a:t>
            </a:r>
            <a:endParaRPr lang="ru-RU" sz="1800" b="0" strike="noStrike" spc="-1" dirty="0">
              <a:latin typeface="Arial" panose="020B0604020202020204"/>
            </a:endParaRPr>
          </a:p>
        </p:txBody>
      </p:sp>
      <p:sp>
        <p:nvSpPr>
          <p:cNvPr id="80" name="TextBox 11"/>
          <p:cNvSpPr/>
          <p:nvPr/>
        </p:nvSpPr>
        <p:spPr>
          <a:xfrm>
            <a:off x="747000" y="1340640"/>
            <a:ext cx="7623360" cy="1461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endParaRPr lang="ru-RU" sz="1800" b="0" strike="noStrike" spc="-1" dirty="0">
              <a:solidFill>
                <a:schemeClr val="tx1"/>
              </a:solidFill>
              <a:latin typeface="Arial" panose="020B0604020202020204"/>
            </a:endParaRPr>
          </a:p>
          <a:p>
            <a:pPr algn="ctr">
              <a:lnSpc>
                <a:spcPct val="100000"/>
              </a:lnSpc>
            </a:pPr>
            <a:r>
              <a:rPr lang="ru-RU" sz="2400" b="1" strike="noStrike" spc="-1" dirty="0">
                <a:solidFill>
                  <a:srgbClr val="002060"/>
                </a:solidFill>
                <a:latin typeface="Times New Roman" panose="02020603050405020304"/>
                <a:ea typeface="DejaVu Sans"/>
              </a:rPr>
              <a:t>Презентация проекта по внедрению бережливых технологий в системе образования </a:t>
            </a:r>
            <a:endParaRPr lang="ru-RU" sz="2400" b="0" strike="noStrike" spc="-1" dirty="0">
              <a:solidFill>
                <a:srgbClr val="002060"/>
              </a:solidFill>
              <a:latin typeface="Arial" panose="020B0604020202020204"/>
            </a:endParaRPr>
          </a:p>
          <a:p>
            <a:pPr algn="ctr">
              <a:lnSpc>
                <a:spcPct val="100000"/>
              </a:lnSpc>
            </a:pPr>
            <a:r>
              <a:rPr lang="ru-RU" sz="2400" b="1" strike="noStrike" spc="-1" dirty="0">
                <a:solidFill>
                  <a:srgbClr val="002060"/>
                </a:solidFill>
                <a:latin typeface="Times New Roman" panose="02020603050405020304"/>
                <a:ea typeface="DejaVu Sans"/>
              </a:rPr>
              <a:t>Челябинской области </a:t>
            </a:r>
          </a:p>
        </p:txBody>
      </p:sp>
      <p:sp>
        <p:nvSpPr>
          <p:cNvPr id="81" name="TextBox 12"/>
          <p:cNvSpPr/>
          <p:nvPr/>
        </p:nvSpPr>
        <p:spPr>
          <a:xfrm>
            <a:off x="3963420" y="5128276"/>
            <a:ext cx="4851000" cy="921876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endParaRPr lang="ru-RU" sz="1800" b="0" strike="noStrike" spc="-1" dirty="0">
              <a:latin typeface="Arial" panose="020B0604020202020204"/>
            </a:endParaRPr>
          </a:p>
          <a:p>
            <a:pPr algn="r">
              <a:lnSpc>
                <a:spcPct val="100000"/>
              </a:lnSpc>
            </a:pPr>
            <a:r>
              <a:rPr lang="ru-RU" spc="-1" dirty="0">
                <a:solidFill>
                  <a:srgbClr val="000000"/>
                </a:solidFill>
                <a:latin typeface="Times New Roman" panose="02020603050405020304"/>
                <a:ea typeface="DejaVu Sans"/>
              </a:rPr>
              <a:t>Директор ГБПОУ «МПК»</a:t>
            </a:r>
            <a:r>
              <a:rPr lang="ru-RU" sz="1800" b="0" strike="noStrike" spc="-1" dirty="0">
                <a:solidFill>
                  <a:srgbClr val="000000"/>
                </a:solidFill>
                <a:latin typeface="Times New Roman" panose="02020603050405020304"/>
                <a:ea typeface="DejaVu Sans"/>
              </a:rPr>
              <a:t> </a:t>
            </a:r>
            <a:endParaRPr lang="ru-RU" sz="1800" b="0" strike="noStrike" spc="-1" dirty="0">
              <a:latin typeface="Arial" panose="020B0604020202020204"/>
            </a:endParaRPr>
          </a:p>
          <a:p>
            <a:pPr algn="r">
              <a:lnSpc>
                <a:spcPct val="100000"/>
              </a:lnSpc>
            </a:pPr>
            <a:r>
              <a:rPr lang="ru-RU" spc="-1" dirty="0" err="1">
                <a:solidFill>
                  <a:srgbClr val="000000"/>
                </a:solidFill>
                <a:latin typeface="Times New Roman" panose="02020603050405020304"/>
                <a:ea typeface="DejaVu Sans"/>
              </a:rPr>
              <a:t>Леушканова</a:t>
            </a:r>
            <a:r>
              <a:rPr lang="ru-RU" spc="-1" dirty="0">
                <a:solidFill>
                  <a:srgbClr val="000000"/>
                </a:solidFill>
                <a:latin typeface="Times New Roman" panose="02020603050405020304"/>
                <a:ea typeface="DejaVu Sans"/>
              </a:rPr>
              <a:t> О.</a:t>
            </a:r>
            <a:r>
              <a:rPr lang="ru-RU" sz="1800" b="0" strike="noStrike" spc="-1" dirty="0">
                <a:solidFill>
                  <a:srgbClr val="000000"/>
                </a:solidFill>
                <a:latin typeface="Times New Roman" panose="02020603050405020304"/>
                <a:ea typeface="DejaVu Sans"/>
              </a:rPr>
              <a:t>Ю.</a:t>
            </a:r>
            <a:endParaRPr lang="ru-RU" sz="1800" b="0" strike="noStrike" spc="-1" dirty="0">
              <a:latin typeface="Arial" panose="020B0604020202020204"/>
            </a:endParaRPr>
          </a:p>
        </p:txBody>
      </p:sp>
      <p:sp>
        <p:nvSpPr>
          <p:cNvPr id="82" name="TextBox 13"/>
          <p:cNvSpPr/>
          <p:nvPr/>
        </p:nvSpPr>
        <p:spPr>
          <a:xfrm>
            <a:off x="831960" y="3140640"/>
            <a:ext cx="7623360" cy="181229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800" b="1" spc="-1" dirty="0">
                <a:solidFill>
                  <a:srgbClr val="002060"/>
                </a:solidFill>
                <a:latin typeface="Times New Roman" panose="02020603050405020304"/>
                <a:ea typeface="DejaVu Sans"/>
                <a:sym typeface="+mn-ea"/>
              </a:rPr>
              <a:t>«</a:t>
            </a:r>
            <a:r>
              <a:rPr lang="en-US" sz="2800" b="1" spc="-1" dirty="0">
                <a:solidFill>
                  <a:srgbClr val="002060"/>
                </a:solidFill>
                <a:latin typeface="Times New Roman" panose="02020603050405020304"/>
                <a:ea typeface="DejaVu Sans"/>
                <a:sym typeface="+mn-ea"/>
              </a:rPr>
              <a:t>Оптимизация процесса информирования родителей (законных представителей) обучающихся, зачисленных на 1 курс ГБПОУ «Магнитогорский педагогический колледж»</a:t>
            </a:r>
            <a:endParaRPr lang="ru-RU" sz="2800" b="0" strike="noStrike" spc="-1" dirty="0">
              <a:solidFill>
                <a:srgbClr val="002060"/>
              </a:solidFill>
              <a:latin typeface="Arial" panose="020B0604020202020204"/>
            </a:endParaRPr>
          </a:p>
        </p:txBody>
      </p:sp>
      <p:pic>
        <p:nvPicPr>
          <p:cNvPr id="83" name="Picture 2"/>
          <p:cNvPicPr/>
          <p:nvPr/>
        </p:nvPicPr>
        <p:blipFill>
          <a:blip r:embed="rId4"/>
          <a:stretch>
            <a:fillRect/>
          </a:stretch>
        </p:blipFill>
        <p:spPr>
          <a:xfrm>
            <a:off x="1236600" y="6299280"/>
            <a:ext cx="6957000" cy="284760"/>
          </a:xfrm>
          <a:prstGeom prst="rect">
            <a:avLst/>
          </a:prstGeom>
          <a:ln w="0">
            <a:noFill/>
          </a:ln>
        </p:spPr>
      </p:pic>
      <p:pic>
        <p:nvPicPr>
          <p:cNvPr id="84" name="Picture 2"/>
          <p:cNvPicPr/>
          <p:nvPr/>
        </p:nvPicPr>
        <p:blipFill>
          <a:blip r:embed="rId4"/>
          <a:stretch>
            <a:fillRect/>
          </a:stretch>
        </p:blipFill>
        <p:spPr>
          <a:xfrm>
            <a:off x="1164960" y="497160"/>
            <a:ext cx="6957000" cy="284760"/>
          </a:xfrm>
          <a:prstGeom prst="rect">
            <a:avLst/>
          </a:prstGeom>
          <a:ln w="0">
            <a:noFill/>
          </a:ln>
        </p:spPr>
      </p:pic>
      <p:sp>
        <p:nvSpPr>
          <p:cNvPr id="85" name="TextBox 16"/>
          <p:cNvSpPr/>
          <p:nvPr/>
        </p:nvSpPr>
        <p:spPr>
          <a:xfrm>
            <a:off x="2393640" y="6028560"/>
            <a:ext cx="3995280" cy="3657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1800" b="0" strike="noStrike" spc="-1">
                <a:solidFill>
                  <a:srgbClr val="000000"/>
                </a:solidFill>
                <a:latin typeface="Times New Roman" panose="02020603050405020304"/>
                <a:ea typeface="DejaVu Sans"/>
              </a:rPr>
              <a:t>Магнитогорск -2025 г.</a:t>
            </a:r>
            <a:endParaRPr lang="ru-RU" sz="1800" b="0" strike="noStrike" spc="-1">
              <a:latin typeface="Arial" panose="020B0604020202020204"/>
            </a:endParaRPr>
          </a:p>
        </p:txBody>
      </p:sp>
      <p:sp>
        <p:nvSpPr>
          <p:cNvPr id="12" name="PlaceHolder 1"/>
          <p:cNvSpPr txBox="1">
            <a:spLocks/>
          </p:cNvSpPr>
          <p:nvPr/>
        </p:nvSpPr>
        <p:spPr>
          <a:xfrm>
            <a:off x="8532440" y="6356520"/>
            <a:ext cx="503560" cy="36432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ru-RU" spc="-1" dirty="0" smtClean="0">
                <a:solidFill>
                  <a:srgbClr val="000000"/>
                </a:solidFill>
                <a:latin typeface="Times New Roman" panose="02020603050405020304"/>
              </a:rPr>
              <a:t>1</a:t>
            </a:r>
            <a:endParaRPr lang="ru-RU" spc="-1" dirty="0">
              <a:latin typeface="Times New Roman" panose="02020603050405020304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1171440" y="384480"/>
            <a:ext cx="6957000" cy="284760"/>
          </a:xfrm>
          <a:prstGeom prst="rect">
            <a:avLst/>
          </a:prstGeom>
          <a:ln w="0">
            <a:noFill/>
          </a:ln>
        </p:spPr>
      </p:pic>
      <p:pic>
        <p:nvPicPr>
          <p:cNvPr id="87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1317600" y="6237360"/>
            <a:ext cx="6957000" cy="284760"/>
          </a:xfrm>
          <a:prstGeom prst="rect">
            <a:avLst/>
          </a:prstGeom>
          <a:ln w="0">
            <a:noFill/>
          </a:ln>
        </p:spPr>
      </p:pic>
      <p:sp>
        <p:nvSpPr>
          <p:cNvPr id="88" name="Заголовок 1"/>
          <p:cNvSpPr/>
          <p:nvPr/>
        </p:nvSpPr>
        <p:spPr>
          <a:xfrm>
            <a:off x="1084320" y="179640"/>
            <a:ext cx="3311640" cy="3592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algn="just">
              <a:lnSpc>
                <a:spcPct val="100000"/>
              </a:lnSpc>
            </a:pPr>
            <a:r>
              <a:rPr lang="ru-RU" sz="1600" b="1" strike="noStrike" spc="-1">
                <a:solidFill>
                  <a:srgbClr val="000000"/>
                </a:solidFill>
                <a:latin typeface="Times New Roman" panose="02020603050405020304"/>
                <a:ea typeface="DejaVu Sans"/>
              </a:rPr>
              <a:t>Челябинская область</a:t>
            </a:r>
            <a:endParaRPr lang="ru-RU" sz="1600" b="0" strike="noStrike" spc="-1">
              <a:latin typeface="Arial" panose="020B0604020202020204"/>
            </a:endParaRPr>
          </a:p>
        </p:txBody>
      </p:sp>
      <p:pic>
        <p:nvPicPr>
          <p:cNvPr id="89" name="Picture 3" descr="C:\Users\Администратор\Desktop\Coat_of_arms_of_Chelyabinsk_Oblast.svg.png"/>
          <p:cNvPicPr/>
          <p:nvPr/>
        </p:nvPicPr>
        <p:blipFill>
          <a:blip r:embed="rId3"/>
          <a:stretch>
            <a:fillRect/>
          </a:stretch>
        </p:blipFill>
        <p:spPr>
          <a:xfrm>
            <a:off x="179705" y="44450"/>
            <a:ext cx="676275" cy="819150"/>
          </a:xfrm>
          <a:prstGeom prst="rect">
            <a:avLst/>
          </a:prstGeom>
          <a:ln w="0">
            <a:noFill/>
          </a:ln>
        </p:spPr>
      </p:pic>
      <p:sp>
        <p:nvSpPr>
          <p:cNvPr id="8" name="PlaceHolder 1"/>
          <p:cNvSpPr txBox="1">
            <a:spLocks/>
          </p:cNvSpPr>
          <p:nvPr/>
        </p:nvSpPr>
        <p:spPr>
          <a:xfrm>
            <a:off x="8532440" y="6356520"/>
            <a:ext cx="503560" cy="36432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ru-RU" spc="-1" dirty="0" smtClean="0">
                <a:solidFill>
                  <a:srgbClr val="000000"/>
                </a:solidFill>
                <a:latin typeface="Times New Roman" panose="02020603050405020304"/>
              </a:rPr>
              <a:t>2</a:t>
            </a:r>
            <a:endParaRPr lang="ru-RU" spc="-1" dirty="0">
              <a:latin typeface="Times New Roman" panose="02020603050405020304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9119" y="882572"/>
            <a:ext cx="7321641" cy="535043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Прямоугольник 5"/>
          <p:cNvSpPr/>
          <p:nvPr/>
        </p:nvSpPr>
        <p:spPr>
          <a:xfrm>
            <a:off x="1907640" y="788400"/>
            <a:ext cx="4798080" cy="455760"/>
          </a:xfrm>
          <a:prstGeom prst="rect">
            <a:avLst/>
          </a:prstGeom>
          <a:noFill/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400" b="1" strike="noStrike" spc="-1">
                <a:solidFill>
                  <a:srgbClr val="000000"/>
                </a:solidFill>
                <a:latin typeface="Times New Roman" panose="02020603050405020304"/>
                <a:ea typeface="DejaVu Sans"/>
              </a:rPr>
              <a:t>Руководитель и команда проекта</a:t>
            </a:r>
            <a:endParaRPr lang="ru-RU" sz="2400" b="0" strike="noStrike" spc="-1">
              <a:latin typeface="Arial" panose="020B0604020202020204"/>
            </a:endParaRPr>
          </a:p>
        </p:txBody>
      </p:sp>
      <p:pic>
        <p:nvPicPr>
          <p:cNvPr id="134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1164960" y="384480"/>
            <a:ext cx="6957000" cy="284760"/>
          </a:xfrm>
          <a:prstGeom prst="rect">
            <a:avLst/>
          </a:prstGeom>
          <a:ln w="0">
            <a:noFill/>
          </a:ln>
        </p:spPr>
      </p:pic>
      <p:pic>
        <p:nvPicPr>
          <p:cNvPr id="135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1203480" y="6309360"/>
            <a:ext cx="6957000" cy="284760"/>
          </a:xfrm>
          <a:prstGeom prst="rect">
            <a:avLst/>
          </a:prstGeom>
          <a:ln w="0">
            <a:noFill/>
          </a:ln>
        </p:spPr>
      </p:pic>
      <p:pic>
        <p:nvPicPr>
          <p:cNvPr id="136" name="Picture 3" descr="C:\Users\Администратор\Desktop\Coat_of_arms_of_Chelyabinsk_Oblast.svg.png"/>
          <p:cNvPicPr/>
          <p:nvPr/>
        </p:nvPicPr>
        <p:blipFill>
          <a:blip r:embed="rId3"/>
          <a:stretch>
            <a:fillRect/>
          </a:stretch>
        </p:blipFill>
        <p:spPr>
          <a:xfrm>
            <a:off x="123840" y="34200"/>
            <a:ext cx="719280" cy="925200"/>
          </a:xfrm>
          <a:prstGeom prst="rect">
            <a:avLst/>
          </a:prstGeom>
          <a:ln w="0">
            <a:noFill/>
          </a:ln>
        </p:spPr>
      </p:pic>
      <p:sp>
        <p:nvSpPr>
          <p:cNvPr id="137" name="PlaceHolder 2"/>
          <p:cNvSpPr>
            <a:spLocks noGrp="1"/>
          </p:cNvSpPr>
          <p:nvPr>
            <p:ph type="title"/>
          </p:nvPr>
        </p:nvSpPr>
        <p:spPr>
          <a:xfrm>
            <a:off x="1084320" y="179640"/>
            <a:ext cx="3311640" cy="35928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/>
          <a:p>
            <a:pPr algn="just">
              <a:lnSpc>
                <a:spcPct val="100000"/>
              </a:lnSpc>
            </a:pPr>
            <a:r>
              <a:rPr lang="ru-RU" sz="1600" b="1" strike="noStrike" spc="-1">
                <a:solidFill>
                  <a:srgbClr val="000000"/>
                </a:solidFill>
                <a:latin typeface="Times New Roman" panose="02020603050405020304"/>
              </a:rPr>
              <a:t>Челябинская область</a:t>
            </a:r>
            <a:endParaRPr lang="ru-RU" sz="1600" b="0" strike="noStrike" spc="-1">
              <a:solidFill>
                <a:srgbClr val="000000"/>
              </a:solidFill>
              <a:latin typeface="Arial" panose="020B0604020202020204"/>
            </a:endParaRPr>
          </a:p>
        </p:txBody>
      </p:sp>
      <p:sp>
        <p:nvSpPr>
          <p:cNvPr id="138" name="PlaceHolder 3"/>
          <p:cNvSpPr>
            <a:spLocks noGrp="1"/>
          </p:cNvSpPr>
          <p:nvPr>
            <p:ph/>
          </p:nvPr>
        </p:nvSpPr>
        <p:spPr>
          <a:xfrm>
            <a:off x="1691640" y="1413000"/>
            <a:ext cx="7073640" cy="92160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rmAutofit/>
          </a:bodyPr>
          <a:lstStyle/>
          <a:p>
            <a:pPr>
              <a:lnSpc>
                <a:spcPct val="100000"/>
              </a:lnSpc>
              <a:spcBef>
                <a:spcPts val="560"/>
              </a:spcBef>
              <a:tabLst>
                <a:tab pos="0" algn="l"/>
              </a:tabLst>
            </a:pPr>
            <a:r>
              <a:rPr lang="en-US" sz="2000" b="1" strike="noStrike" spc="-1" dirty="0" err="1">
                <a:solidFill>
                  <a:srgbClr val="000000"/>
                </a:solidFill>
                <a:latin typeface="Times New Roman" panose="02020603050405020304"/>
              </a:rPr>
              <a:t>Руководитель</a:t>
            </a:r>
            <a:r>
              <a:rPr lang="en-US" sz="2000" b="1" strike="noStrike" spc="-1" dirty="0">
                <a:solidFill>
                  <a:srgbClr val="000000"/>
                </a:solidFill>
                <a:latin typeface="Times New Roman" panose="02020603050405020304"/>
              </a:rPr>
              <a:t> </a:t>
            </a:r>
            <a:r>
              <a:rPr lang="en-US" sz="2000" b="1" strike="noStrike" spc="-1" dirty="0" err="1">
                <a:solidFill>
                  <a:srgbClr val="000000"/>
                </a:solidFill>
                <a:latin typeface="Times New Roman" panose="02020603050405020304"/>
              </a:rPr>
              <a:t>проекта</a:t>
            </a:r>
            <a:r>
              <a:rPr lang="en-US" sz="2000" b="1" strike="noStrike" spc="-1" dirty="0">
                <a:solidFill>
                  <a:srgbClr val="000000"/>
                </a:solidFill>
                <a:latin typeface="Times New Roman" panose="02020603050405020304"/>
              </a:rPr>
              <a:t>:</a:t>
            </a:r>
            <a:r>
              <a:rPr lang="en-US" sz="2000" b="0" strike="noStrike" spc="-1" dirty="0">
                <a:solidFill>
                  <a:srgbClr val="000000"/>
                </a:solidFill>
                <a:latin typeface="Times New Roman" panose="02020603050405020304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Times New Roman" panose="02020603050405020304"/>
              </a:rPr>
              <a:t>Оплеснин</a:t>
            </a:r>
            <a:r>
              <a:rPr lang="en-US" sz="2000" b="0" strike="noStrike" spc="-1" dirty="0">
                <a:solidFill>
                  <a:srgbClr val="000000"/>
                </a:solidFill>
                <a:latin typeface="Times New Roman" panose="02020603050405020304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Times New Roman" panose="02020603050405020304"/>
              </a:rPr>
              <a:t>Илья</a:t>
            </a:r>
            <a:r>
              <a:rPr lang="en-US" sz="2000" b="0" strike="noStrike" spc="-1" dirty="0">
                <a:solidFill>
                  <a:srgbClr val="000000"/>
                </a:solidFill>
                <a:latin typeface="Times New Roman" panose="02020603050405020304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Times New Roman" panose="02020603050405020304"/>
              </a:rPr>
              <a:t>Иванович</a:t>
            </a:r>
            <a:r>
              <a:rPr lang="en-US" sz="2000" b="0" strike="noStrike" spc="-1" dirty="0">
                <a:solidFill>
                  <a:srgbClr val="000000"/>
                </a:solidFill>
                <a:latin typeface="Times New Roman" panose="02020603050405020304"/>
              </a:rPr>
              <a:t>,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Times New Roman" panose="02020603050405020304"/>
              </a:rPr>
              <a:t>заместитель</a:t>
            </a:r>
            <a:r>
              <a:rPr lang="en-US" sz="2000" b="0" strike="noStrike" spc="-1" dirty="0">
                <a:solidFill>
                  <a:srgbClr val="000000"/>
                </a:solidFill>
                <a:latin typeface="Times New Roman" panose="02020603050405020304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Times New Roman" panose="02020603050405020304"/>
              </a:rPr>
              <a:t>директора</a:t>
            </a:r>
            <a:r>
              <a:rPr lang="en-US" sz="2000" b="0" strike="noStrike" spc="-1" dirty="0">
                <a:solidFill>
                  <a:srgbClr val="000000"/>
                </a:solidFill>
                <a:latin typeface="Times New Roman" panose="02020603050405020304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Times New Roman" panose="02020603050405020304"/>
              </a:rPr>
              <a:t>по</a:t>
            </a:r>
            <a:r>
              <a:rPr lang="en-US" sz="2000" b="0" strike="noStrike" spc="-1" dirty="0">
                <a:solidFill>
                  <a:srgbClr val="000000"/>
                </a:solidFill>
                <a:latin typeface="Times New Roman" panose="02020603050405020304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Times New Roman" panose="02020603050405020304"/>
              </a:rPr>
              <a:t>воспитательной</a:t>
            </a:r>
            <a:r>
              <a:rPr lang="en-US" sz="2000" b="0" strike="noStrike" spc="-1" dirty="0">
                <a:solidFill>
                  <a:srgbClr val="000000"/>
                </a:solidFill>
                <a:latin typeface="Times New Roman" panose="02020603050405020304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Times New Roman" panose="02020603050405020304"/>
              </a:rPr>
              <a:t>работе</a:t>
            </a:r>
            <a:endParaRPr lang="ru-RU" sz="2000" b="0" strike="noStrike" spc="-1" dirty="0">
              <a:solidFill>
                <a:srgbClr val="000000"/>
              </a:solidFill>
              <a:latin typeface="Arial" panose="020B0604020202020204"/>
            </a:endParaRPr>
          </a:p>
          <a:p>
            <a:pPr>
              <a:lnSpc>
                <a:spcPct val="100000"/>
              </a:lnSpc>
              <a:spcBef>
                <a:spcPts val="560"/>
              </a:spcBef>
              <a:tabLst>
                <a:tab pos="0" algn="l"/>
              </a:tabLst>
            </a:pPr>
            <a:endParaRPr lang="ru-RU" sz="2000" b="0" strike="noStrike" spc="-1" dirty="0">
              <a:solidFill>
                <a:srgbClr val="000000"/>
              </a:solidFill>
              <a:latin typeface="Arial" panose="020B0604020202020204"/>
            </a:endParaRPr>
          </a:p>
          <a:p>
            <a:pPr>
              <a:lnSpc>
                <a:spcPct val="100000"/>
              </a:lnSpc>
              <a:spcBef>
                <a:spcPts val="560"/>
              </a:spcBef>
              <a:tabLst>
                <a:tab pos="0" algn="l"/>
              </a:tabLst>
            </a:pPr>
            <a:endParaRPr lang="ru-RU" sz="2000" b="0" strike="noStrike" spc="-1" dirty="0">
              <a:solidFill>
                <a:srgbClr val="000000"/>
              </a:solidFill>
              <a:latin typeface="Arial" panose="020B0604020202020204"/>
            </a:endParaRPr>
          </a:p>
        </p:txBody>
      </p:sp>
      <p:sp>
        <p:nvSpPr>
          <p:cNvPr id="139" name="AutoShape 2"/>
          <p:cNvSpPr/>
          <p:nvPr/>
        </p:nvSpPr>
        <p:spPr>
          <a:xfrm>
            <a:off x="155520" y="-144360"/>
            <a:ext cx="304560" cy="3045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40" name="Текстовое поле 1"/>
          <p:cNvSpPr/>
          <p:nvPr/>
        </p:nvSpPr>
        <p:spPr>
          <a:xfrm>
            <a:off x="179640" y="3078360"/>
            <a:ext cx="5137920" cy="31197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spcBef>
                <a:spcPts val="560"/>
              </a:spcBef>
              <a:tabLst>
                <a:tab pos="0" algn="l"/>
              </a:tabLst>
            </a:pPr>
            <a:r>
              <a:rPr lang="en-US" sz="2000" b="1" strike="noStrike" spc="-1" dirty="0" err="1">
                <a:solidFill>
                  <a:srgbClr val="000000"/>
                </a:solidFill>
                <a:latin typeface="Times New Roman" panose="02020603050405020304"/>
                <a:ea typeface="DejaVu Sans"/>
              </a:rPr>
              <a:t>Команда</a:t>
            </a:r>
            <a:r>
              <a:rPr lang="en-US" sz="2000" b="1" strike="noStrike" spc="-1" dirty="0">
                <a:solidFill>
                  <a:srgbClr val="000000"/>
                </a:solidFill>
                <a:latin typeface="Times New Roman" panose="02020603050405020304"/>
                <a:ea typeface="DejaVu Sans"/>
              </a:rPr>
              <a:t> </a:t>
            </a:r>
            <a:r>
              <a:rPr lang="en-US" sz="2000" b="1" strike="noStrike" spc="-1" dirty="0" err="1">
                <a:solidFill>
                  <a:srgbClr val="000000"/>
                </a:solidFill>
                <a:latin typeface="Times New Roman" panose="02020603050405020304"/>
                <a:ea typeface="DejaVu Sans"/>
              </a:rPr>
              <a:t>проекта</a:t>
            </a:r>
            <a:r>
              <a:rPr lang="en-US" sz="2000" b="1" strike="noStrike" spc="-1" dirty="0">
                <a:solidFill>
                  <a:srgbClr val="000000"/>
                </a:solidFill>
                <a:latin typeface="Times New Roman" panose="02020603050405020304"/>
                <a:ea typeface="DejaVu Sans"/>
              </a:rPr>
              <a:t>: </a:t>
            </a:r>
            <a:endParaRPr lang="ru-RU" sz="2000" b="0" strike="noStrike" spc="-1" dirty="0">
              <a:latin typeface="Arial" panose="020B0604020202020204"/>
            </a:endParaRPr>
          </a:p>
          <a:p>
            <a:pPr>
              <a:lnSpc>
                <a:spcPct val="100000"/>
              </a:lnSpc>
              <a:spcBef>
                <a:spcPts val="560"/>
              </a:spcBef>
              <a:tabLst>
                <a:tab pos="0" algn="l"/>
              </a:tabLst>
            </a:pPr>
            <a:r>
              <a:rPr lang="en-US" sz="2000" b="0" strike="noStrike" spc="-1" dirty="0" err="1">
                <a:solidFill>
                  <a:srgbClr val="000000"/>
                </a:solidFill>
                <a:latin typeface="Times New Roman" panose="02020603050405020304"/>
                <a:ea typeface="DejaVu Sans"/>
              </a:rPr>
              <a:t>Похилюк</a:t>
            </a:r>
            <a:r>
              <a:rPr lang="en-US" sz="2000" b="0" strike="noStrike" spc="-1" dirty="0">
                <a:solidFill>
                  <a:srgbClr val="000000"/>
                </a:solidFill>
                <a:latin typeface="Times New Roman" panose="02020603050405020304"/>
                <a:ea typeface="DejaVu Sans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Times New Roman" panose="02020603050405020304"/>
                <a:ea typeface="DejaVu Sans"/>
              </a:rPr>
              <a:t>Елена</a:t>
            </a:r>
            <a:r>
              <a:rPr lang="en-US" sz="2000" b="0" strike="noStrike" spc="-1" dirty="0">
                <a:solidFill>
                  <a:srgbClr val="000000"/>
                </a:solidFill>
                <a:latin typeface="Times New Roman" panose="02020603050405020304"/>
                <a:ea typeface="DejaVu Sans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Times New Roman" panose="02020603050405020304"/>
                <a:ea typeface="DejaVu Sans"/>
              </a:rPr>
              <a:t>Валентиновна</a:t>
            </a:r>
            <a:r>
              <a:rPr lang="en-US" sz="2000" b="0" strike="noStrike" spc="-1" dirty="0">
                <a:solidFill>
                  <a:srgbClr val="000000"/>
                </a:solidFill>
                <a:latin typeface="Times New Roman" panose="02020603050405020304"/>
                <a:ea typeface="DejaVu Sans"/>
              </a:rPr>
              <a:t>,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Times New Roman" panose="02020603050405020304"/>
                <a:ea typeface="DejaVu Sans"/>
              </a:rPr>
              <a:t>советник</a:t>
            </a:r>
            <a:r>
              <a:rPr lang="en-US" sz="2000" b="0" strike="noStrike" spc="-1" dirty="0">
                <a:solidFill>
                  <a:srgbClr val="000000"/>
                </a:solidFill>
                <a:latin typeface="Times New Roman" panose="02020603050405020304"/>
                <a:ea typeface="DejaVu Sans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Times New Roman" panose="02020603050405020304"/>
                <a:ea typeface="DejaVu Sans"/>
              </a:rPr>
              <a:t>директора</a:t>
            </a:r>
            <a:r>
              <a:rPr lang="en-US" sz="2000" b="0" strike="noStrike" spc="-1" dirty="0">
                <a:solidFill>
                  <a:srgbClr val="000000"/>
                </a:solidFill>
                <a:latin typeface="Times New Roman" panose="02020603050405020304"/>
                <a:ea typeface="DejaVu Sans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Times New Roman" panose="02020603050405020304"/>
                <a:ea typeface="DejaVu Sans"/>
              </a:rPr>
              <a:t>по</a:t>
            </a:r>
            <a:r>
              <a:rPr lang="en-US" sz="2000" b="0" strike="noStrike" spc="-1" dirty="0">
                <a:solidFill>
                  <a:srgbClr val="000000"/>
                </a:solidFill>
                <a:latin typeface="Times New Roman" panose="02020603050405020304"/>
                <a:ea typeface="DejaVu Sans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Times New Roman" panose="02020603050405020304"/>
                <a:ea typeface="DejaVu Sans"/>
              </a:rPr>
              <a:t>воспитанию</a:t>
            </a:r>
            <a:endParaRPr lang="ru-RU" sz="2000" b="0" strike="noStrike" spc="-1" dirty="0">
              <a:latin typeface="Arial" panose="020B0604020202020204"/>
            </a:endParaRPr>
          </a:p>
          <a:p>
            <a:pPr>
              <a:lnSpc>
                <a:spcPct val="100000"/>
              </a:lnSpc>
              <a:spcBef>
                <a:spcPts val="560"/>
              </a:spcBef>
              <a:tabLst>
                <a:tab pos="0" algn="l"/>
              </a:tabLst>
            </a:pPr>
            <a:r>
              <a:rPr lang="en-US" sz="2000" b="0" strike="noStrike" spc="-1" dirty="0" err="1">
                <a:solidFill>
                  <a:srgbClr val="000000"/>
                </a:solidFill>
                <a:latin typeface="Times New Roman" panose="02020603050405020304"/>
                <a:ea typeface="DejaVu Sans"/>
              </a:rPr>
              <a:t>Егоров</a:t>
            </a:r>
            <a:r>
              <a:rPr lang="en-US" sz="2000" b="0" strike="noStrike" spc="-1" dirty="0">
                <a:solidFill>
                  <a:srgbClr val="000000"/>
                </a:solidFill>
                <a:latin typeface="Times New Roman" panose="02020603050405020304"/>
                <a:ea typeface="DejaVu Sans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Times New Roman" panose="02020603050405020304"/>
                <a:ea typeface="DejaVu Sans"/>
              </a:rPr>
              <a:t>Матвей</a:t>
            </a:r>
            <a:r>
              <a:rPr lang="en-US" sz="2000" b="0" strike="noStrike" spc="-1" dirty="0">
                <a:solidFill>
                  <a:srgbClr val="000000"/>
                </a:solidFill>
                <a:latin typeface="Times New Roman" panose="02020603050405020304"/>
                <a:ea typeface="DejaVu Sans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Times New Roman" panose="02020603050405020304"/>
                <a:ea typeface="DejaVu Sans"/>
              </a:rPr>
              <a:t>Вячеславович</a:t>
            </a:r>
            <a:r>
              <a:rPr lang="en-US" sz="2000" b="0" strike="noStrike" spc="-1" dirty="0">
                <a:solidFill>
                  <a:srgbClr val="000000"/>
                </a:solidFill>
                <a:latin typeface="Times New Roman" panose="02020603050405020304"/>
                <a:ea typeface="DejaVu Sans"/>
              </a:rPr>
              <a:t>,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Times New Roman" panose="02020603050405020304"/>
                <a:ea typeface="DejaVu Sans"/>
              </a:rPr>
              <a:t>советник</a:t>
            </a:r>
            <a:r>
              <a:rPr lang="en-US" sz="2000" b="0" strike="noStrike" spc="-1" dirty="0">
                <a:solidFill>
                  <a:srgbClr val="000000"/>
                </a:solidFill>
                <a:latin typeface="Times New Roman" panose="02020603050405020304"/>
                <a:ea typeface="DejaVu Sans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Times New Roman" panose="02020603050405020304"/>
                <a:ea typeface="DejaVu Sans"/>
              </a:rPr>
              <a:t>директора</a:t>
            </a:r>
            <a:r>
              <a:rPr lang="en-US" sz="2000" b="0" strike="noStrike" spc="-1" dirty="0">
                <a:solidFill>
                  <a:srgbClr val="000000"/>
                </a:solidFill>
                <a:latin typeface="Times New Roman" panose="02020603050405020304"/>
                <a:ea typeface="DejaVu Sans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Times New Roman" panose="02020603050405020304"/>
                <a:ea typeface="DejaVu Sans"/>
              </a:rPr>
              <a:t>по</a:t>
            </a:r>
            <a:r>
              <a:rPr lang="en-US" sz="2000" b="0" strike="noStrike" spc="-1" dirty="0">
                <a:solidFill>
                  <a:srgbClr val="000000"/>
                </a:solidFill>
                <a:latin typeface="Times New Roman" panose="02020603050405020304"/>
                <a:ea typeface="DejaVu Sans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Times New Roman" panose="02020603050405020304"/>
                <a:ea typeface="DejaVu Sans"/>
              </a:rPr>
              <a:t>воспитанию</a:t>
            </a:r>
            <a:r>
              <a:rPr lang="en-US" sz="2000" b="0" strike="noStrike" spc="-1" dirty="0">
                <a:solidFill>
                  <a:srgbClr val="000000"/>
                </a:solidFill>
                <a:latin typeface="Times New Roman" panose="02020603050405020304"/>
                <a:ea typeface="DejaVu Sans"/>
              </a:rPr>
              <a:t>  </a:t>
            </a:r>
            <a:endParaRPr lang="ru-RU" sz="2000" b="0" strike="noStrike" spc="-1" dirty="0">
              <a:latin typeface="Arial" panose="020B0604020202020204"/>
            </a:endParaRPr>
          </a:p>
          <a:p>
            <a:pPr>
              <a:lnSpc>
                <a:spcPct val="100000"/>
              </a:lnSpc>
              <a:spcBef>
                <a:spcPts val="560"/>
              </a:spcBef>
              <a:tabLst>
                <a:tab pos="0" algn="l"/>
              </a:tabLst>
            </a:pPr>
            <a:r>
              <a:rPr lang="en-US" sz="2000" b="0" strike="noStrike" spc="-1" dirty="0" err="1">
                <a:solidFill>
                  <a:srgbClr val="000000"/>
                </a:solidFill>
                <a:latin typeface="Times New Roman" panose="02020603050405020304"/>
                <a:ea typeface="DejaVu Sans"/>
              </a:rPr>
              <a:t>Котельникова</a:t>
            </a:r>
            <a:r>
              <a:rPr lang="en-US" sz="2000" b="0" strike="noStrike" spc="-1" dirty="0">
                <a:solidFill>
                  <a:srgbClr val="000000"/>
                </a:solidFill>
                <a:latin typeface="Times New Roman" panose="02020603050405020304"/>
                <a:ea typeface="DejaVu Sans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Times New Roman" panose="02020603050405020304"/>
                <a:ea typeface="DejaVu Sans"/>
              </a:rPr>
              <a:t>Лариса</a:t>
            </a:r>
            <a:r>
              <a:rPr lang="en-US" sz="2000" b="0" strike="noStrike" spc="-1" dirty="0">
                <a:solidFill>
                  <a:srgbClr val="000000"/>
                </a:solidFill>
                <a:latin typeface="Times New Roman" panose="02020603050405020304"/>
                <a:ea typeface="DejaVu Sans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Times New Roman" panose="02020603050405020304"/>
                <a:ea typeface="DejaVu Sans"/>
              </a:rPr>
              <a:t>Владимировна</a:t>
            </a:r>
            <a:r>
              <a:rPr lang="en-US" sz="2000" b="0" strike="noStrike" spc="-1" dirty="0">
                <a:solidFill>
                  <a:srgbClr val="000000"/>
                </a:solidFill>
                <a:latin typeface="Times New Roman" panose="02020603050405020304"/>
                <a:ea typeface="DejaVu Sans"/>
              </a:rPr>
              <a:t>,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Times New Roman" panose="02020603050405020304"/>
                <a:ea typeface="DejaVu Sans"/>
              </a:rPr>
              <a:t>преподаватель</a:t>
            </a:r>
            <a:endParaRPr lang="ru-RU" sz="2000" b="0" strike="noStrike" spc="-1" dirty="0">
              <a:latin typeface="Arial" panose="020B0604020202020204"/>
            </a:endParaRPr>
          </a:p>
          <a:p>
            <a:pPr>
              <a:lnSpc>
                <a:spcPct val="100000"/>
              </a:lnSpc>
              <a:spcBef>
                <a:spcPts val="560"/>
              </a:spcBef>
              <a:tabLst>
                <a:tab pos="0" algn="l"/>
              </a:tabLst>
            </a:pPr>
            <a:r>
              <a:rPr lang="en-US" sz="2000" b="0" strike="noStrike" spc="-1" dirty="0" err="1">
                <a:solidFill>
                  <a:srgbClr val="000000"/>
                </a:solidFill>
                <a:latin typeface="Times New Roman" panose="02020603050405020304"/>
                <a:ea typeface="DejaVu Sans"/>
              </a:rPr>
              <a:t>Иванченко</a:t>
            </a:r>
            <a:r>
              <a:rPr lang="en-US" sz="2000" b="0" strike="noStrike" spc="-1" dirty="0">
                <a:solidFill>
                  <a:srgbClr val="000000"/>
                </a:solidFill>
                <a:latin typeface="Times New Roman" panose="02020603050405020304"/>
                <a:ea typeface="DejaVu Sans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Times New Roman" panose="02020603050405020304"/>
                <a:ea typeface="DejaVu Sans"/>
              </a:rPr>
              <a:t>Александр</a:t>
            </a:r>
            <a:r>
              <a:rPr lang="en-US" sz="2000" b="0" strike="noStrike" spc="-1" dirty="0">
                <a:solidFill>
                  <a:srgbClr val="000000"/>
                </a:solidFill>
                <a:latin typeface="Times New Roman" panose="02020603050405020304"/>
                <a:ea typeface="DejaVu Sans"/>
              </a:rPr>
              <a:t>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Times New Roman" panose="02020603050405020304"/>
                <a:ea typeface="DejaVu Sans"/>
              </a:rPr>
              <a:t>Евгеньевич</a:t>
            </a:r>
            <a:r>
              <a:rPr lang="en-US" sz="2000" b="0" strike="noStrike" spc="-1" dirty="0">
                <a:solidFill>
                  <a:srgbClr val="000000"/>
                </a:solidFill>
                <a:latin typeface="Times New Roman" panose="02020603050405020304"/>
                <a:ea typeface="DejaVu Sans"/>
              </a:rPr>
              <a:t>, </a:t>
            </a:r>
            <a:r>
              <a:rPr lang="en-US" sz="2000" b="0" strike="noStrike" spc="-1" dirty="0" err="1">
                <a:solidFill>
                  <a:srgbClr val="000000"/>
                </a:solidFill>
                <a:latin typeface="Times New Roman" panose="02020603050405020304"/>
                <a:ea typeface="DejaVu Sans"/>
              </a:rPr>
              <a:t>оператор</a:t>
            </a:r>
            <a:r>
              <a:rPr lang="en-US" sz="2000" b="0" strike="noStrike" spc="-1" dirty="0">
                <a:solidFill>
                  <a:srgbClr val="000000"/>
                </a:solidFill>
                <a:latin typeface="Times New Roman" panose="02020603050405020304"/>
                <a:ea typeface="DejaVu Sans"/>
              </a:rPr>
              <a:t> ЭВМ</a:t>
            </a:r>
            <a:endParaRPr lang="ru-RU" sz="2000" b="0" strike="noStrike" spc="-1" dirty="0">
              <a:latin typeface="Arial" panose="020B0604020202020204"/>
            </a:endParaRPr>
          </a:p>
        </p:txBody>
      </p:sp>
      <p:pic>
        <p:nvPicPr>
          <p:cNvPr id="141" name="Изображение 3"/>
          <p:cNvPicPr/>
          <p:nvPr/>
        </p:nvPicPr>
        <p:blipFill>
          <a:blip r:embed="rId4"/>
          <a:stretch>
            <a:fillRect/>
          </a:stretch>
        </p:blipFill>
        <p:spPr>
          <a:xfrm>
            <a:off x="251640" y="981000"/>
            <a:ext cx="1280520" cy="1924200"/>
          </a:xfrm>
          <a:prstGeom prst="rect">
            <a:avLst/>
          </a:prstGeom>
          <a:ln w="0">
            <a:noFill/>
          </a:ln>
        </p:spPr>
      </p:pic>
      <p:pic>
        <p:nvPicPr>
          <p:cNvPr id="142" name="Изображение 4"/>
          <p:cNvPicPr/>
          <p:nvPr/>
        </p:nvPicPr>
        <p:blipFill>
          <a:blip r:embed="rId5"/>
          <a:stretch>
            <a:fillRect/>
          </a:stretch>
        </p:blipFill>
        <p:spPr>
          <a:xfrm>
            <a:off x="5436360" y="2133000"/>
            <a:ext cx="1363680" cy="2057040"/>
          </a:xfrm>
          <a:prstGeom prst="rect">
            <a:avLst/>
          </a:prstGeom>
          <a:ln w="0">
            <a:noFill/>
          </a:ln>
        </p:spPr>
      </p:pic>
      <p:pic>
        <p:nvPicPr>
          <p:cNvPr id="143" name="Изображение 5"/>
          <p:cNvPicPr/>
          <p:nvPr/>
        </p:nvPicPr>
        <p:blipFill>
          <a:blip r:embed="rId6"/>
          <a:stretch>
            <a:fillRect/>
          </a:stretch>
        </p:blipFill>
        <p:spPr>
          <a:xfrm>
            <a:off x="7372440" y="2089800"/>
            <a:ext cx="1392840" cy="2100240"/>
          </a:xfrm>
          <a:prstGeom prst="rect">
            <a:avLst/>
          </a:prstGeom>
          <a:ln w="0">
            <a:noFill/>
          </a:ln>
        </p:spPr>
      </p:pic>
      <p:pic>
        <p:nvPicPr>
          <p:cNvPr id="144" name="Изображение 6"/>
          <p:cNvPicPr/>
          <p:nvPr/>
        </p:nvPicPr>
        <p:blipFill>
          <a:blip r:embed="rId7"/>
          <a:stretch>
            <a:fillRect/>
          </a:stretch>
        </p:blipFill>
        <p:spPr>
          <a:xfrm>
            <a:off x="5436360" y="4293360"/>
            <a:ext cx="1392120" cy="2088720"/>
          </a:xfrm>
          <a:prstGeom prst="rect">
            <a:avLst/>
          </a:prstGeom>
          <a:ln w="0">
            <a:noFill/>
          </a:ln>
        </p:spPr>
      </p:pic>
      <p:sp>
        <p:nvSpPr>
          <p:cNvPr id="15" name="PlaceHolder 1"/>
          <p:cNvSpPr txBox="1">
            <a:spLocks/>
          </p:cNvSpPr>
          <p:nvPr/>
        </p:nvSpPr>
        <p:spPr>
          <a:xfrm>
            <a:off x="8532440" y="6356520"/>
            <a:ext cx="503560" cy="36432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ru-RU" spc="-1" dirty="0" smtClean="0">
                <a:solidFill>
                  <a:srgbClr val="000000"/>
                </a:solidFill>
                <a:latin typeface="Times New Roman" panose="02020603050405020304"/>
              </a:rPr>
              <a:t>3</a:t>
            </a:r>
            <a:endParaRPr lang="ru-RU" spc="-1" dirty="0">
              <a:latin typeface="Times New Roman" panose="02020603050405020304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1164600" y="357120"/>
            <a:ext cx="6957000" cy="284760"/>
          </a:xfrm>
          <a:prstGeom prst="rect">
            <a:avLst/>
          </a:prstGeom>
          <a:ln w="0">
            <a:noFill/>
          </a:ln>
        </p:spPr>
      </p:pic>
      <p:pic>
        <p:nvPicPr>
          <p:cNvPr id="94" name="Picture 3" descr="C:\Users\Администратор\Desktop\Coat_of_arms_of_Chelyabinsk_Oblast.svg.png"/>
          <p:cNvPicPr/>
          <p:nvPr/>
        </p:nvPicPr>
        <p:blipFill>
          <a:blip r:embed="rId3"/>
          <a:stretch>
            <a:fillRect/>
          </a:stretch>
        </p:blipFill>
        <p:spPr>
          <a:xfrm>
            <a:off x="123840" y="34200"/>
            <a:ext cx="719280" cy="925200"/>
          </a:xfrm>
          <a:prstGeom prst="rect">
            <a:avLst/>
          </a:prstGeom>
          <a:ln w="0">
            <a:noFill/>
          </a:ln>
        </p:spPr>
      </p:pic>
      <p:sp>
        <p:nvSpPr>
          <p:cNvPr id="95" name="Заголовок 1"/>
          <p:cNvSpPr/>
          <p:nvPr/>
        </p:nvSpPr>
        <p:spPr>
          <a:xfrm>
            <a:off x="1084320" y="179640"/>
            <a:ext cx="3311640" cy="3592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just">
              <a:lnSpc>
                <a:spcPct val="100000"/>
              </a:lnSpc>
            </a:pPr>
            <a:r>
              <a:rPr lang="ru-RU" sz="1600" b="1" strike="noStrike" spc="-1">
                <a:solidFill>
                  <a:srgbClr val="000000"/>
                </a:solidFill>
                <a:latin typeface="Times New Roman" panose="02020603050405020304"/>
                <a:ea typeface="DejaVu Sans"/>
              </a:rPr>
              <a:t>Челябинская область</a:t>
            </a:r>
            <a:endParaRPr lang="ru-RU" sz="1600" b="0" strike="noStrike" spc="-1">
              <a:latin typeface="Arial" panose="020B0604020202020204"/>
            </a:endParaRPr>
          </a:p>
        </p:txBody>
      </p:sp>
      <p:pic>
        <p:nvPicPr>
          <p:cNvPr id="96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1317600" y="6237360"/>
            <a:ext cx="6957000" cy="284760"/>
          </a:xfrm>
          <a:prstGeom prst="rect">
            <a:avLst/>
          </a:prstGeom>
          <a:ln w="0">
            <a:noFill/>
          </a:ln>
        </p:spPr>
      </p:pic>
      <p:pic>
        <p:nvPicPr>
          <p:cNvPr id="150" name="Изображение 2"/>
          <p:cNvPicPr/>
          <p:nvPr/>
        </p:nvPicPr>
        <p:blipFill>
          <a:blip r:embed="rId4"/>
          <a:stretch>
            <a:fillRect/>
          </a:stretch>
        </p:blipFill>
        <p:spPr>
          <a:xfrm>
            <a:off x="2556000" y="548640"/>
            <a:ext cx="3962160" cy="5552640"/>
          </a:xfrm>
          <a:prstGeom prst="rect">
            <a:avLst/>
          </a:prstGeom>
          <a:ln w="0">
            <a:solidFill>
              <a:schemeClr val="tx1"/>
            </a:solidFill>
          </a:ln>
        </p:spPr>
      </p:pic>
      <p:sp>
        <p:nvSpPr>
          <p:cNvPr id="8" name="PlaceHolder 1"/>
          <p:cNvSpPr txBox="1">
            <a:spLocks/>
          </p:cNvSpPr>
          <p:nvPr/>
        </p:nvSpPr>
        <p:spPr>
          <a:xfrm>
            <a:off x="8532440" y="6356520"/>
            <a:ext cx="503560" cy="36432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ru-RU" spc="-1" dirty="0" smtClean="0">
                <a:solidFill>
                  <a:srgbClr val="000000"/>
                </a:solidFill>
                <a:latin typeface="Times New Roman" panose="02020603050405020304"/>
              </a:rPr>
              <a:t>4</a:t>
            </a:r>
            <a:endParaRPr lang="ru-RU" spc="-1" dirty="0">
              <a:latin typeface="Times New Roman" panose="02020603050405020304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PlaceHolder 1"/>
          <p:cNvSpPr>
            <a:spLocks noGrp="1"/>
          </p:cNvSpPr>
          <p:nvPr>
            <p:ph type="sldNum"/>
          </p:nvPr>
        </p:nvSpPr>
        <p:spPr>
          <a:xfrm>
            <a:off x="7011000" y="6356520"/>
            <a:ext cx="2132640" cy="36468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fld id="{0F7B5189-8B8E-4204-AFA7-C687B9E8C679}" type="slidenum">
              <a:rPr lang="ru-RU" sz="1800" b="0" strike="noStrike" spc="-1">
                <a:solidFill>
                  <a:srgbClr val="000000"/>
                </a:solidFill>
                <a:latin typeface="Arial" panose="020B0604020202020204"/>
                <a:ea typeface="DejaVu Sans"/>
              </a:rPr>
              <a:t>5</a:t>
            </a:fld>
            <a:endParaRPr lang="ru-RU" sz="1800" b="0" strike="noStrike" spc="-1">
              <a:latin typeface="Times New Roman" panose="02020603050405020304"/>
            </a:endParaRPr>
          </a:p>
        </p:txBody>
      </p:sp>
      <p:pic>
        <p:nvPicPr>
          <p:cNvPr id="152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1148025" y="429068"/>
            <a:ext cx="6957360" cy="285120"/>
          </a:xfrm>
          <a:prstGeom prst="rect">
            <a:avLst/>
          </a:prstGeom>
          <a:ln w="0">
            <a:noFill/>
          </a:ln>
        </p:spPr>
      </p:pic>
      <p:pic>
        <p:nvPicPr>
          <p:cNvPr id="15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1203480" y="6309360"/>
            <a:ext cx="6957360" cy="285120"/>
          </a:xfrm>
          <a:prstGeom prst="rect">
            <a:avLst/>
          </a:prstGeom>
          <a:ln w="0">
            <a:noFill/>
          </a:ln>
        </p:spPr>
      </p:pic>
      <p:pic>
        <p:nvPicPr>
          <p:cNvPr id="154" name="Picture 3" descr="C:\Users\Администратор\Desktop\Coat_of_arms_of_Chelyabinsk_Oblast.svg.png"/>
          <p:cNvPicPr/>
          <p:nvPr/>
        </p:nvPicPr>
        <p:blipFill>
          <a:blip r:embed="rId3"/>
          <a:stretch>
            <a:fillRect/>
          </a:stretch>
        </p:blipFill>
        <p:spPr>
          <a:xfrm>
            <a:off x="123840" y="34200"/>
            <a:ext cx="719640" cy="925560"/>
          </a:xfrm>
          <a:prstGeom prst="rect">
            <a:avLst/>
          </a:prstGeom>
          <a:ln w="0">
            <a:noFill/>
          </a:ln>
        </p:spPr>
      </p:pic>
      <p:sp>
        <p:nvSpPr>
          <p:cNvPr id="155" name="PlaceHolder 2"/>
          <p:cNvSpPr>
            <a:spLocks noGrp="1"/>
          </p:cNvSpPr>
          <p:nvPr>
            <p:ph type="title"/>
          </p:nvPr>
        </p:nvSpPr>
        <p:spPr>
          <a:xfrm>
            <a:off x="1203480" y="67125"/>
            <a:ext cx="2160240" cy="352868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just">
              <a:lnSpc>
                <a:spcPct val="100000"/>
              </a:lnSpc>
            </a:pPr>
            <a:r>
              <a:rPr lang="ru-RU" sz="1600" b="1" strike="noStrike" spc="-1" dirty="0">
                <a:solidFill>
                  <a:srgbClr val="000000"/>
                </a:solidFill>
                <a:latin typeface="Times New Roman" panose="02020603050405020304"/>
              </a:rPr>
              <a:t>Челябинская область</a:t>
            </a:r>
            <a:endParaRPr lang="ru-RU" sz="1600" b="0" strike="noStrike" spc="-1" dirty="0">
              <a:solidFill>
                <a:srgbClr val="000000"/>
              </a:solidFill>
              <a:latin typeface="Arial" panose="020B0604020202020204"/>
            </a:endParaRPr>
          </a:p>
        </p:txBody>
      </p:sp>
      <p:sp>
        <p:nvSpPr>
          <p:cNvPr id="156" name="Текстовое поле 6"/>
          <p:cNvSpPr/>
          <p:nvPr/>
        </p:nvSpPr>
        <p:spPr>
          <a:xfrm>
            <a:off x="2589992" y="589801"/>
            <a:ext cx="3836064" cy="398655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pPr algn="ctr"/>
            <a:r>
              <a:rPr lang="ru-RU" sz="2000" b="1" spc="-1" dirty="0">
                <a:latin typeface="Times New Roman" panose="02020603050405020304"/>
                <a:ea typeface="DejaVu Sans"/>
              </a:rPr>
              <a:t>Стенд </a:t>
            </a:r>
            <a:r>
              <a:rPr lang="ru-RU" sz="2000" b="1" spc="-1" dirty="0" smtClean="0">
                <a:latin typeface="Times New Roman" panose="02020603050405020304"/>
                <a:ea typeface="DejaVu Sans"/>
              </a:rPr>
              <a:t>проекта</a:t>
            </a:r>
            <a:endParaRPr lang="ru-RU" sz="2000" b="1" spc="-1" dirty="0">
              <a:latin typeface="Times New Roman" panose="02020603050405020304"/>
              <a:ea typeface="DejaVu Sans"/>
            </a:endParaRPr>
          </a:p>
        </p:txBody>
      </p:sp>
      <p:sp>
        <p:nvSpPr>
          <p:cNvPr id="21" name="PlaceHolder 1"/>
          <p:cNvSpPr txBox="1">
            <a:spLocks/>
          </p:cNvSpPr>
          <p:nvPr/>
        </p:nvSpPr>
        <p:spPr>
          <a:xfrm>
            <a:off x="8532440" y="6356520"/>
            <a:ext cx="503560" cy="36432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ru-RU" spc="-1" dirty="0" smtClean="0">
                <a:latin typeface="Times New Roman" panose="02020603050405020304"/>
              </a:rPr>
              <a:t>5</a:t>
            </a:r>
            <a:endParaRPr lang="ru-RU" spc="-1" dirty="0">
              <a:latin typeface="Times New Roman" panose="02020603050405020304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3840" y="1149188"/>
            <a:ext cx="8768369" cy="4440052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1164960" y="384480"/>
            <a:ext cx="6957000" cy="284760"/>
          </a:xfrm>
          <a:prstGeom prst="rect">
            <a:avLst/>
          </a:prstGeom>
          <a:ln w="0">
            <a:noFill/>
          </a:ln>
        </p:spPr>
      </p:pic>
      <p:pic>
        <p:nvPicPr>
          <p:cNvPr id="11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1203480" y="6309360"/>
            <a:ext cx="6957000" cy="284760"/>
          </a:xfrm>
          <a:prstGeom prst="rect">
            <a:avLst/>
          </a:prstGeom>
          <a:ln w="0">
            <a:noFill/>
          </a:ln>
        </p:spPr>
      </p:pic>
      <p:pic>
        <p:nvPicPr>
          <p:cNvPr id="114" name="Picture 3" descr="C:\Users\Администратор\Desktop\Coat_of_arms_of_Chelyabinsk_Oblast.svg.png"/>
          <p:cNvPicPr/>
          <p:nvPr/>
        </p:nvPicPr>
        <p:blipFill>
          <a:blip r:embed="rId3"/>
          <a:stretch>
            <a:fillRect/>
          </a:stretch>
        </p:blipFill>
        <p:spPr>
          <a:xfrm>
            <a:off x="123840" y="34200"/>
            <a:ext cx="719280" cy="925200"/>
          </a:xfrm>
          <a:prstGeom prst="rect">
            <a:avLst/>
          </a:prstGeom>
          <a:ln w="0">
            <a:noFill/>
          </a:ln>
        </p:spPr>
      </p:pic>
      <p:sp>
        <p:nvSpPr>
          <p:cNvPr id="115" name="PlaceHolder 2"/>
          <p:cNvSpPr>
            <a:spLocks noGrp="1"/>
          </p:cNvSpPr>
          <p:nvPr>
            <p:ph type="title" idx="4294967295"/>
          </p:nvPr>
        </p:nvSpPr>
        <p:spPr>
          <a:xfrm>
            <a:off x="1084320" y="179640"/>
            <a:ext cx="3311640" cy="35928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/>
          <a:p>
            <a:pPr algn="just">
              <a:lnSpc>
                <a:spcPct val="100000"/>
              </a:lnSpc>
            </a:pPr>
            <a:r>
              <a:rPr lang="ru-RU" sz="1600" b="1" strike="noStrike" spc="-1">
                <a:solidFill>
                  <a:srgbClr val="000000"/>
                </a:solidFill>
                <a:latin typeface="Times New Roman" panose="02020603050405020304"/>
              </a:rPr>
              <a:t>Челябинская область</a:t>
            </a:r>
            <a:endParaRPr lang="ru-RU" sz="1600" b="0" strike="noStrike" spc="-1">
              <a:solidFill>
                <a:srgbClr val="000000"/>
              </a:solidFill>
              <a:latin typeface="Arial" panose="020B0604020202020204"/>
            </a:endParaRPr>
          </a:p>
        </p:txBody>
      </p:sp>
      <p:sp>
        <p:nvSpPr>
          <p:cNvPr id="116" name="AutoShape 2"/>
          <p:cNvSpPr/>
          <p:nvPr/>
        </p:nvSpPr>
        <p:spPr>
          <a:xfrm>
            <a:off x="155520" y="-144360"/>
            <a:ext cx="304560" cy="3045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18" name="Прямоугольник 5"/>
          <p:cNvSpPr/>
          <p:nvPr/>
        </p:nvSpPr>
        <p:spPr>
          <a:xfrm>
            <a:off x="1729612" y="831888"/>
            <a:ext cx="5904736" cy="460211"/>
          </a:xfrm>
          <a:prstGeom prst="rect">
            <a:avLst/>
          </a:prstGeom>
          <a:noFill/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400" b="1" spc="-1" dirty="0">
                <a:solidFill>
                  <a:srgbClr val="000000"/>
                </a:solidFill>
                <a:latin typeface="Times New Roman" panose="02020603050405020304"/>
                <a:ea typeface="DejaVu Sans"/>
              </a:rPr>
              <a:t>Дорожная карта реализации проекта</a:t>
            </a:r>
            <a:endParaRPr lang="ru-RU" sz="2400" b="0" strike="noStrike" spc="-1" dirty="0">
              <a:latin typeface="Arial" panose="020B0604020202020204"/>
            </a:endParaRPr>
          </a:p>
        </p:txBody>
      </p:sp>
      <p:pic>
        <p:nvPicPr>
          <p:cNvPr id="2" name="Изображение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628775"/>
            <a:ext cx="9144000" cy="2030730"/>
          </a:xfrm>
          <a:prstGeom prst="rect">
            <a:avLst/>
          </a:prstGeom>
        </p:spPr>
      </p:pic>
      <p:sp>
        <p:nvSpPr>
          <p:cNvPr id="10" name="PlaceHolder 1"/>
          <p:cNvSpPr txBox="1">
            <a:spLocks/>
          </p:cNvSpPr>
          <p:nvPr/>
        </p:nvSpPr>
        <p:spPr>
          <a:xfrm>
            <a:off x="8532440" y="6356520"/>
            <a:ext cx="503560" cy="36432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ru-RU" spc="-1" dirty="0" smtClean="0">
                <a:solidFill>
                  <a:srgbClr val="000000"/>
                </a:solidFill>
                <a:latin typeface="Times New Roman" panose="02020603050405020304"/>
              </a:rPr>
              <a:t>6</a:t>
            </a:r>
            <a:endParaRPr lang="ru-RU" spc="-1" dirty="0">
              <a:latin typeface="Times New Roman" panose="02020603050405020304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8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1164960" y="384480"/>
            <a:ext cx="6957000" cy="284760"/>
          </a:xfrm>
          <a:prstGeom prst="rect">
            <a:avLst/>
          </a:prstGeom>
          <a:ln w="0">
            <a:noFill/>
          </a:ln>
        </p:spPr>
      </p:pic>
      <p:pic>
        <p:nvPicPr>
          <p:cNvPr id="169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1203480" y="6309360"/>
            <a:ext cx="6957000" cy="284760"/>
          </a:xfrm>
          <a:prstGeom prst="rect">
            <a:avLst/>
          </a:prstGeom>
          <a:ln w="0">
            <a:noFill/>
          </a:ln>
        </p:spPr>
      </p:pic>
      <p:pic>
        <p:nvPicPr>
          <p:cNvPr id="170" name="Picture 3" descr="C:\Users\Администратор\Desktop\Coat_of_arms_of_Chelyabinsk_Oblast.svg.png"/>
          <p:cNvPicPr/>
          <p:nvPr/>
        </p:nvPicPr>
        <p:blipFill>
          <a:blip r:embed="rId3"/>
          <a:stretch>
            <a:fillRect/>
          </a:stretch>
        </p:blipFill>
        <p:spPr>
          <a:xfrm>
            <a:off x="123840" y="34200"/>
            <a:ext cx="719280" cy="925200"/>
          </a:xfrm>
          <a:prstGeom prst="rect">
            <a:avLst/>
          </a:prstGeom>
          <a:ln w="0">
            <a:noFill/>
          </a:ln>
        </p:spPr>
      </p:pic>
      <p:sp>
        <p:nvSpPr>
          <p:cNvPr id="171" name="PlaceHolder 2"/>
          <p:cNvSpPr>
            <a:spLocks noGrp="1"/>
          </p:cNvSpPr>
          <p:nvPr>
            <p:ph type="title"/>
          </p:nvPr>
        </p:nvSpPr>
        <p:spPr>
          <a:xfrm>
            <a:off x="2895840" y="104372"/>
            <a:ext cx="3311640" cy="35928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/>
          <a:p>
            <a:pPr algn="just">
              <a:lnSpc>
                <a:spcPct val="100000"/>
              </a:lnSpc>
            </a:pPr>
            <a:r>
              <a:rPr lang="ru-RU" sz="1600" b="1" strike="noStrike" spc="-1">
                <a:solidFill>
                  <a:srgbClr val="000000"/>
                </a:solidFill>
                <a:latin typeface="Times New Roman" panose="02020603050405020304"/>
              </a:rPr>
              <a:t>Челябинская область</a:t>
            </a:r>
            <a:endParaRPr lang="ru-RU" sz="1600" b="0" strike="noStrike" spc="-1">
              <a:solidFill>
                <a:srgbClr val="000000"/>
              </a:solidFill>
              <a:latin typeface="Arial" panose="020B0604020202020204"/>
            </a:endParaRPr>
          </a:p>
        </p:txBody>
      </p:sp>
      <p:sp>
        <p:nvSpPr>
          <p:cNvPr id="172" name="TextBox 48"/>
          <p:cNvSpPr/>
          <p:nvPr/>
        </p:nvSpPr>
        <p:spPr>
          <a:xfrm>
            <a:off x="250920" y="6500880"/>
            <a:ext cx="4607640" cy="333720"/>
          </a:xfrm>
          <a:prstGeom prst="rect">
            <a:avLst/>
          </a:prstGeom>
          <a:noFill/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600" b="1" strike="noStrike" spc="-1">
                <a:solidFill>
                  <a:srgbClr val="002060"/>
                </a:solidFill>
                <a:latin typeface="Times New Roman" panose="02020603050405020304"/>
                <a:ea typeface="DejaVu Sans"/>
              </a:rPr>
              <a:t>Время протекания процесса – 5 дней. </a:t>
            </a:r>
            <a:endParaRPr lang="ru-RU" sz="1600" b="0" strike="noStrike" spc="-1">
              <a:latin typeface="Arial" panose="020B0604020202020204"/>
            </a:endParaRPr>
          </a:p>
        </p:txBody>
      </p:sp>
      <p:sp>
        <p:nvSpPr>
          <p:cNvPr id="173" name="Прямоугольник 5"/>
          <p:cNvSpPr/>
          <p:nvPr/>
        </p:nvSpPr>
        <p:spPr>
          <a:xfrm>
            <a:off x="197640" y="465120"/>
            <a:ext cx="8893080" cy="460211"/>
          </a:xfrm>
          <a:prstGeom prst="rect">
            <a:avLst/>
          </a:prstGeom>
          <a:noFill/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400" b="1" spc="-1" dirty="0">
                <a:solidFill>
                  <a:srgbClr val="000000"/>
                </a:solidFill>
                <a:latin typeface="Times New Roman" panose="02020603050405020304"/>
                <a:ea typeface="DejaVu Sans"/>
              </a:rPr>
              <a:t>Карта текущего состояния процесса</a:t>
            </a:r>
          </a:p>
        </p:txBody>
      </p:sp>
      <p:sp>
        <p:nvSpPr>
          <p:cNvPr id="174" name="Прямоугольник 54"/>
          <p:cNvSpPr/>
          <p:nvPr/>
        </p:nvSpPr>
        <p:spPr>
          <a:xfrm>
            <a:off x="107640" y="4509120"/>
            <a:ext cx="3456720" cy="303120"/>
          </a:xfrm>
          <a:prstGeom prst="rect">
            <a:avLst/>
          </a:prstGeom>
          <a:noFill/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400" b="1" strike="noStrike" spc="-1" dirty="0">
                <a:solidFill>
                  <a:srgbClr val="002060"/>
                </a:solidFill>
                <a:latin typeface="Times New Roman" panose="02020603050405020304"/>
                <a:ea typeface="DejaVu Sans"/>
              </a:rPr>
              <a:t>ПРОБЛЕМЫ:</a:t>
            </a:r>
            <a:endParaRPr lang="ru-RU" sz="1400" b="0" strike="noStrike" spc="-1" dirty="0">
              <a:latin typeface="Arial" panose="020B0604020202020204"/>
            </a:endParaRPr>
          </a:p>
        </p:txBody>
      </p:sp>
      <p:graphicFrame>
        <p:nvGraphicFramePr>
          <p:cNvPr id="175" name="Таблица 1"/>
          <p:cNvGraphicFramePr/>
          <p:nvPr/>
        </p:nvGraphicFramePr>
        <p:xfrm>
          <a:off x="108000" y="5013176"/>
          <a:ext cx="8887320" cy="1341120"/>
        </p:xfrm>
        <a:graphic>
          <a:graphicData uri="http://schemas.openxmlformats.org/drawingml/2006/table">
            <a:tbl>
              <a:tblPr/>
              <a:tblGrid>
                <a:gridCol w="3574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5298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7108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1" strike="noStrike" spc="-1" dirty="0">
                          <a:solidFill>
                            <a:srgbClr val="000000"/>
                          </a:solidFill>
                          <a:latin typeface="Times New Roman" panose="02020603050405020304"/>
                          <a:ea typeface="Calibri" panose="020F0502020204030204"/>
                        </a:rPr>
                        <a:t>№</a:t>
                      </a:r>
                      <a:endParaRPr lang="ru-RU" sz="1600" b="0" strike="noStrike" spc="-1" dirty="0">
                        <a:latin typeface="Arial" panose="020B0604020202020204"/>
                      </a:endParaRPr>
                    </a:p>
                  </a:txBody>
                  <a:tcPr marL="9720" marR="9720" anchor="ctr">
                    <a:lnL w="9360">
                      <a:solidFill>
                        <a:srgbClr val="000000"/>
                      </a:solidFill>
                    </a:lnL>
                    <a:lnR w="9360">
                      <a:solidFill>
                        <a:srgbClr val="000000"/>
                      </a:solidFill>
                    </a:lnR>
                    <a:lnT w="9360">
                      <a:solidFill>
                        <a:srgbClr val="000000"/>
                      </a:solidFill>
                    </a:lnT>
                    <a:lnB w="936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1" strike="noStrike" spc="-1">
                          <a:solidFill>
                            <a:srgbClr val="000000"/>
                          </a:solidFill>
                          <a:latin typeface="Times New Roman" panose="02020603050405020304"/>
                          <a:ea typeface="Calibri" panose="020F0502020204030204"/>
                        </a:rPr>
                        <a:t>Наименование проблемы</a:t>
                      </a:r>
                      <a:endParaRPr lang="ru-RU" sz="1600" b="0" strike="noStrike" spc="-1">
                        <a:latin typeface="Arial" panose="020B0604020202020204"/>
                      </a:endParaRPr>
                    </a:p>
                  </a:txBody>
                  <a:tcPr marL="9720" marR="9720" anchor="ctr">
                    <a:lnL w="9360">
                      <a:solidFill>
                        <a:srgbClr val="000000"/>
                      </a:solidFill>
                    </a:lnL>
                    <a:lnR w="9360">
                      <a:solidFill>
                        <a:srgbClr val="000000"/>
                      </a:solidFill>
                    </a:lnR>
                    <a:lnT w="9360">
                      <a:solidFill>
                        <a:srgbClr val="000000"/>
                      </a:solidFill>
                    </a:lnT>
                    <a:lnB w="9360">
                      <a:solidFill>
                        <a:srgbClr val="000000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344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0" strike="noStrike" spc="-1">
                          <a:solidFill>
                            <a:srgbClr val="000000"/>
                          </a:solidFill>
                          <a:latin typeface="Times New Roman" panose="02020603050405020304"/>
                          <a:ea typeface="Calibri" panose="020F0502020204030204"/>
                        </a:rPr>
                        <a:t>1</a:t>
                      </a:r>
                      <a:endParaRPr lang="ru-RU" sz="1600" b="0" strike="noStrike" spc="-1">
                        <a:latin typeface="Arial" panose="020B0604020202020204"/>
                      </a:endParaRPr>
                    </a:p>
                  </a:txBody>
                  <a:tcPr marL="9720" marR="9720" anchor="ctr">
                    <a:lnL w="9360">
                      <a:solidFill>
                        <a:srgbClr val="000000"/>
                      </a:solidFill>
                    </a:lnL>
                    <a:lnR w="9360">
                      <a:solidFill>
                        <a:srgbClr val="000000"/>
                      </a:solidFill>
                    </a:lnR>
                    <a:lnT w="9360">
                      <a:solidFill>
                        <a:srgbClr val="000000"/>
                      </a:solidFill>
                    </a:lnT>
                    <a:lnB w="936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0" strike="noStrike" spc="-1" dirty="0">
                          <a:solidFill>
                            <a:srgbClr val="000000"/>
                          </a:solidFill>
                          <a:latin typeface="Times New Roman" panose="02020603050405020304"/>
                          <a:ea typeface="Calibri" panose="020F0502020204030204"/>
                        </a:rPr>
                        <a:t>Долгий срок оповещения родителей (законных представителей)</a:t>
                      </a:r>
                      <a:endParaRPr lang="ru-RU" sz="1600" b="0" strike="noStrike" spc="-1" dirty="0">
                        <a:latin typeface="Arial" panose="020B0604020202020204"/>
                      </a:endParaRPr>
                    </a:p>
                  </a:txBody>
                  <a:tcPr marL="9720" marR="9720" anchor="ctr">
                    <a:lnL w="9360">
                      <a:solidFill>
                        <a:srgbClr val="000000"/>
                      </a:solidFill>
                    </a:lnL>
                    <a:lnR w="9360">
                      <a:solidFill>
                        <a:srgbClr val="000000"/>
                      </a:solidFill>
                    </a:lnR>
                    <a:lnT w="9360">
                      <a:solidFill>
                        <a:srgbClr val="000000"/>
                      </a:solidFill>
                    </a:lnT>
                    <a:lnB w="9360">
                      <a:solidFill>
                        <a:srgbClr val="000000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344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0" strike="noStrike" spc="-1">
                          <a:solidFill>
                            <a:srgbClr val="000000"/>
                          </a:solidFill>
                          <a:latin typeface="Times New Roman" panose="02020603050405020304"/>
                          <a:ea typeface="Calibri" panose="020F0502020204030204"/>
                        </a:rPr>
                        <a:t>2</a:t>
                      </a:r>
                      <a:endParaRPr lang="ru-RU" sz="1600" b="0" strike="noStrike" spc="-1">
                        <a:latin typeface="Arial" panose="020B0604020202020204"/>
                      </a:endParaRPr>
                    </a:p>
                  </a:txBody>
                  <a:tcPr marL="9720" marR="9720" anchor="ctr">
                    <a:lnL w="9360">
                      <a:solidFill>
                        <a:srgbClr val="000000"/>
                      </a:solidFill>
                    </a:lnL>
                    <a:lnR w="9360">
                      <a:solidFill>
                        <a:srgbClr val="000000"/>
                      </a:solidFill>
                    </a:lnR>
                    <a:lnT w="9360">
                      <a:solidFill>
                        <a:srgbClr val="000000"/>
                      </a:solidFill>
                    </a:lnT>
                    <a:lnB w="936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0" strike="noStrike" spc="-1">
                          <a:solidFill>
                            <a:srgbClr val="000000"/>
                          </a:solidFill>
                          <a:latin typeface="Times New Roman" panose="02020603050405020304"/>
                          <a:ea typeface="Calibri" panose="020F0502020204030204"/>
                        </a:rPr>
                        <a:t>Нехватка инструментов для оперативного оповещения участников образовательных отношений</a:t>
                      </a:r>
                      <a:endParaRPr lang="ru-RU" sz="1600" b="0" strike="noStrike" spc="-1">
                        <a:latin typeface="Arial" panose="020B0604020202020204"/>
                      </a:endParaRPr>
                    </a:p>
                  </a:txBody>
                  <a:tcPr marL="9720" marR="9720" anchor="ctr">
                    <a:lnL w="9360">
                      <a:solidFill>
                        <a:srgbClr val="000000"/>
                      </a:solidFill>
                    </a:lnL>
                    <a:lnR w="9360">
                      <a:solidFill>
                        <a:srgbClr val="000000"/>
                      </a:solidFill>
                    </a:lnR>
                    <a:lnT w="9360">
                      <a:solidFill>
                        <a:srgbClr val="000000"/>
                      </a:solidFill>
                    </a:lnT>
                    <a:lnB w="9360">
                      <a:solidFill>
                        <a:srgbClr val="000000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632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0" strike="noStrike" spc="-1">
                          <a:solidFill>
                            <a:srgbClr val="000000"/>
                          </a:solidFill>
                          <a:latin typeface="Times New Roman" panose="02020603050405020304"/>
                          <a:ea typeface="Calibri" panose="020F0502020204030204"/>
                        </a:rPr>
                        <a:t>3</a:t>
                      </a:r>
                      <a:endParaRPr lang="ru-RU" sz="1600" b="0" strike="noStrike" spc="-1">
                        <a:latin typeface="Arial" panose="020B0604020202020204"/>
                      </a:endParaRPr>
                    </a:p>
                  </a:txBody>
                  <a:tcPr marL="9720" marR="9720" anchor="ctr">
                    <a:lnL w="9360">
                      <a:solidFill>
                        <a:srgbClr val="000000"/>
                      </a:solidFill>
                    </a:lnL>
                    <a:lnR w="9360">
                      <a:solidFill>
                        <a:srgbClr val="000000"/>
                      </a:solidFill>
                    </a:lnR>
                    <a:lnT w="9360">
                      <a:solidFill>
                        <a:srgbClr val="000000"/>
                      </a:solidFill>
                    </a:lnT>
                    <a:lnB w="936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0" strike="noStrike" spc="-1" dirty="0">
                          <a:solidFill>
                            <a:srgbClr val="000000"/>
                          </a:solidFill>
                          <a:latin typeface="Times New Roman" panose="02020603050405020304"/>
                          <a:ea typeface="Calibri" panose="020F0502020204030204"/>
                        </a:rPr>
                        <a:t>Психологический дискомфорт участников образовательных отношений </a:t>
                      </a:r>
                      <a:endParaRPr lang="ru-RU" sz="1600" b="0" strike="noStrike" spc="-1" dirty="0">
                        <a:latin typeface="Arial" panose="020B0604020202020204"/>
                      </a:endParaRPr>
                    </a:p>
                  </a:txBody>
                  <a:tcPr marL="9720" marR="9720" anchor="ctr">
                    <a:lnL w="9360">
                      <a:solidFill>
                        <a:srgbClr val="000000"/>
                      </a:solidFill>
                    </a:lnL>
                    <a:lnR w="9360">
                      <a:solidFill>
                        <a:srgbClr val="000000"/>
                      </a:solidFill>
                    </a:lnR>
                    <a:lnT w="9360">
                      <a:solidFill>
                        <a:srgbClr val="000000"/>
                      </a:solidFill>
                    </a:lnT>
                    <a:lnB w="9360">
                      <a:solidFill>
                        <a:srgbClr val="000000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2" name="Рисунок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0920" y="1226907"/>
            <a:ext cx="8641651" cy="2867719"/>
          </a:xfrm>
          <a:prstGeom prst="rect">
            <a:avLst/>
          </a:prstGeom>
        </p:spPr>
      </p:pic>
      <p:sp>
        <p:nvSpPr>
          <p:cNvPr id="13" name="PlaceHolder 1"/>
          <p:cNvSpPr txBox="1">
            <a:spLocks/>
          </p:cNvSpPr>
          <p:nvPr/>
        </p:nvSpPr>
        <p:spPr>
          <a:xfrm>
            <a:off x="8532440" y="6356520"/>
            <a:ext cx="503560" cy="36432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ru-RU" spc="-1" dirty="0" smtClean="0">
                <a:solidFill>
                  <a:srgbClr val="000000"/>
                </a:solidFill>
                <a:latin typeface="Times New Roman" panose="02020603050405020304"/>
              </a:rPr>
              <a:t>7</a:t>
            </a:r>
            <a:endParaRPr lang="ru-RU" spc="-1" dirty="0">
              <a:latin typeface="Times New Roman" panose="02020603050405020304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0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1164600" y="404745"/>
            <a:ext cx="6957000" cy="284760"/>
          </a:xfrm>
          <a:prstGeom prst="rect">
            <a:avLst/>
          </a:prstGeom>
          <a:ln w="0">
            <a:noFill/>
          </a:ln>
        </p:spPr>
      </p:pic>
      <p:pic>
        <p:nvPicPr>
          <p:cNvPr id="131" name="Picture 3" descr="C:\Users\Администратор\Desktop\Coat_of_arms_of_Chelyabinsk_Oblast.svg.png"/>
          <p:cNvPicPr/>
          <p:nvPr/>
        </p:nvPicPr>
        <p:blipFill>
          <a:blip r:embed="rId3"/>
          <a:stretch>
            <a:fillRect/>
          </a:stretch>
        </p:blipFill>
        <p:spPr>
          <a:xfrm>
            <a:off x="123840" y="34200"/>
            <a:ext cx="719280" cy="925200"/>
          </a:xfrm>
          <a:prstGeom prst="rect">
            <a:avLst/>
          </a:prstGeom>
          <a:ln w="0">
            <a:noFill/>
          </a:ln>
        </p:spPr>
      </p:pic>
      <p:sp>
        <p:nvSpPr>
          <p:cNvPr id="132" name="Заголовок 1"/>
          <p:cNvSpPr/>
          <p:nvPr/>
        </p:nvSpPr>
        <p:spPr>
          <a:xfrm>
            <a:off x="1084320" y="179640"/>
            <a:ext cx="3311640" cy="3592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0" u="none" strike="noStrike" kern="1200" cap="none" spc="-1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  <a:ea typeface="DejaVu Sans"/>
              </a:rPr>
              <a:t>Челябинская область</a:t>
            </a:r>
            <a:endParaRPr kumimoji="0" lang="ru-RU" sz="1600" b="0" i="0" u="none" strike="noStrike" kern="1200" cap="none" spc="-1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</a:endParaRPr>
          </a:p>
        </p:txBody>
      </p:sp>
      <p:sp>
        <p:nvSpPr>
          <p:cNvPr id="133" name="Прямоугольник 5"/>
          <p:cNvSpPr/>
          <p:nvPr/>
        </p:nvSpPr>
        <p:spPr>
          <a:xfrm>
            <a:off x="286920" y="544320"/>
            <a:ext cx="8893080" cy="737210"/>
          </a:xfrm>
          <a:prstGeom prst="rect">
            <a:avLst/>
          </a:prstGeom>
          <a:noFill/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-1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  <a:ea typeface="DejaVu Sans"/>
              </a:rPr>
              <a:t>Производственный анализ №1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-1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</a:endParaRPr>
          </a:p>
        </p:txBody>
      </p:sp>
      <p:pic>
        <p:nvPicPr>
          <p:cNvPr id="134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1317600" y="6237360"/>
            <a:ext cx="6957000" cy="284760"/>
          </a:xfrm>
          <a:prstGeom prst="rect">
            <a:avLst/>
          </a:prstGeom>
          <a:ln w="0">
            <a:noFill/>
          </a:ln>
        </p:spPr>
      </p:pic>
      <p:pic>
        <p:nvPicPr>
          <p:cNvPr id="2" name="Изображение 1"/>
          <p:cNvPicPr>
            <a:picLocks noChangeAspect="1"/>
          </p:cNvPicPr>
          <p:nvPr/>
        </p:nvPicPr>
        <p:blipFill rotWithShape="1">
          <a:blip r:embed="rId4"/>
          <a:srcRect l="1524" t="5439"/>
          <a:stretch/>
        </p:blipFill>
        <p:spPr>
          <a:xfrm>
            <a:off x="107503" y="1196752"/>
            <a:ext cx="9004665" cy="4935238"/>
          </a:xfrm>
          <a:prstGeom prst="rect">
            <a:avLst/>
          </a:prstGeom>
        </p:spPr>
      </p:pic>
      <p:sp>
        <p:nvSpPr>
          <p:cNvPr id="9" name="PlaceHolder 1"/>
          <p:cNvSpPr txBox="1">
            <a:spLocks/>
          </p:cNvSpPr>
          <p:nvPr/>
        </p:nvSpPr>
        <p:spPr>
          <a:xfrm>
            <a:off x="8532440" y="6356520"/>
            <a:ext cx="503560" cy="36432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ru-RU" spc="-1" dirty="0" smtClean="0">
                <a:solidFill>
                  <a:srgbClr val="000000"/>
                </a:solidFill>
                <a:latin typeface="Times New Roman" panose="02020603050405020304"/>
              </a:rPr>
              <a:t>8</a:t>
            </a:r>
            <a:endParaRPr lang="ru-RU" spc="-1" dirty="0">
              <a:latin typeface="Times New Roman" panose="02020603050405020304"/>
            </a:endParaRPr>
          </a:p>
        </p:txBody>
      </p:sp>
    </p:spTree>
    <p:extLst>
      <p:ext uri="{BB962C8B-B14F-4D97-AF65-F5344CB8AC3E}">
        <p14:creationId xmlns:p14="http://schemas.microsoft.com/office/powerpoint/2010/main" val="305516618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4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1164600" y="357120"/>
            <a:ext cx="6957000" cy="284760"/>
          </a:xfrm>
          <a:prstGeom prst="rect">
            <a:avLst/>
          </a:prstGeom>
          <a:ln w="0">
            <a:noFill/>
          </a:ln>
        </p:spPr>
      </p:pic>
      <p:pic>
        <p:nvPicPr>
          <p:cNvPr id="145" name="Picture 3" descr="C:\Users\Администратор\Desktop\Coat_of_arms_of_Chelyabinsk_Oblast.svg.png"/>
          <p:cNvPicPr/>
          <p:nvPr/>
        </p:nvPicPr>
        <p:blipFill>
          <a:blip r:embed="rId3"/>
          <a:stretch>
            <a:fillRect/>
          </a:stretch>
        </p:blipFill>
        <p:spPr>
          <a:xfrm>
            <a:off x="123840" y="34200"/>
            <a:ext cx="719280" cy="925200"/>
          </a:xfrm>
          <a:prstGeom prst="rect">
            <a:avLst/>
          </a:prstGeom>
          <a:ln w="0">
            <a:noFill/>
          </a:ln>
        </p:spPr>
      </p:pic>
      <p:sp>
        <p:nvSpPr>
          <p:cNvPr id="146" name="Заголовок 1"/>
          <p:cNvSpPr/>
          <p:nvPr/>
        </p:nvSpPr>
        <p:spPr>
          <a:xfrm>
            <a:off x="1084320" y="179640"/>
            <a:ext cx="3311640" cy="3592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just">
              <a:lnSpc>
                <a:spcPct val="100000"/>
              </a:lnSpc>
            </a:pPr>
            <a:r>
              <a:rPr lang="ru-RU" sz="1600" b="1" strike="noStrike" spc="-1">
                <a:solidFill>
                  <a:srgbClr val="000000"/>
                </a:solidFill>
                <a:latin typeface="Times New Roman" panose="02020603050405020304"/>
                <a:ea typeface="DejaVu Sans"/>
              </a:rPr>
              <a:t>Челябинская область</a:t>
            </a:r>
            <a:endParaRPr lang="ru-RU" sz="1600" b="0" strike="noStrike" spc="-1">
              <a:latin typeface="Arial" panose="020B0604020202020204"/>
            </a:endParaRPr>
          </a:p>
        </p:txBody>
      </p:sp>
      <p:sp>
        <p:nvSpPr>
          <p:cNvPr id="147" name="Прямоугольник 5"/>
          <p:cNvSpPr/>
          <p:nvPr/>
        </p:nvSpPr>
        <p:spPr>
          <a:xfrm>
            <a:off x="286920" y="544320"/>
            <a:ext cx="8893080" cy="737210"/>
          </a:xfrm>
          <a:prstGeom prst="rect">
            <a:avLst/>
          </a:prstGeom>
          <a:noFill/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400" b="1" spc="-1" dirty="0">
                <a:solidFill>
                  <a:srgbClr val="000000"/>
                </a:solidFill>
                <a:latin typeface="Times New Roman" panose="02020603050405020304"/>
                <a:ea typeface="DejaVu Sans"/>
              </a:rPr>
              <a:t>Производственный анализ №1</a:t>
            </a:r>
          </a:p>
          <a:p>
            <a:pPr algn="ctr">
              <a:lnSpc>
                <a:spcPct val="100000"/>
              </a:lnSpc>
            </a:pPr>
            <a:endParaRPr lang="ru-RU" sz="1800" b="0" strike="noStrike" spc="-1" dirty="0">
              <a:latin typeface="Arial" panose="020B0604020202020204"/>
            </a:endParaRPr>
          </a:p>
        </p:txBody>
      </p:sp>
      <p:pic>
        <p:nvPicPr>
          <p:cNvPr id="148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1317600" y="6237360"/>
            <a:ext cx="6957000" cy="284760"/>
          </a:xfrm>
          <a:prstGeom prst="rect">
            <a:avLst/>
          </a:prstGeom>
          <a:ln w="0">
            <a:noFill/>
          </a:ln>
        </p:spPr>
      </p:pic>
      <p:pic>
        <p:nvPicPr>
          <p:cNvPr id="2" name="Изображение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" y="1149456"/>
            <a:ext cx="9144000" cy="4391025"/>
          </a:xfrm>
          <a:prstGeom prst="rect">
            <a:avLst/>
          </a:prstGeom>
        </p:spPr>
      </p:pic>
      <p:sp>
        <p:nvSpPr>
          <p:cNvPr id="9" name="PlaceHolder 1"/>
          <p:cNvSpPr txBox="1">
            <a:spLocks/>
          </p:cNvSpPr>
          <p:nvPr/>
        </p:nvSpPr>
        <p:spPr>
          <a:xfrm>
            <a:off x="8532440" y="6356520"/>
            <a:ext cx="503560" cy="36432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ru-RU" spc="-1" dirty="0" smtClean="0">
                <a:solidFill>
                  <a:srgbClr val="000000"/>
                </a:solidFill>
                <a:latin typeface="Times New Roman" panose="02020603050405020304"/>
              </a:rPr>
              <a:t>9</a:t>
            </a:r>
            <a:endParaRPr lang="ru-RU" spc="-1" dirty="0">
              <a:latin typeface="Times New Roman" panose="02020603050405020304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4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1164600" y="357120"/>
            <a:ext cx="6957000" cy="284760"/>
          </a:xfrm>
          <a:prstGeom prst="rect">
            <a:avLst/>
          </a:prstGeom>
          <a:ln w="0">
            <a:noFill/>
          </a:ln>
        </p:spPr>
      </p:pic>
      <p:pic>
        <p:nvPicPr>
          <p:cNvPr id="145" name="Picture 3" descr="C:\Users\Администратор\Desktop\Coat_of_arms_of_Chelyabinsk_Oblast.svg.png"/>
          <p:cNvPicPr/>
          <p:nvPr/>
        </p:nvPicPr>
        <p:blipFill>
          <a:blip r:embed="rId3"/>
          <a:stretch>
            <a:fillRect/>
          </a:stretch>
        </p:blipFill>
        <p:spPr>
          <a:xfrm>
            <a:off x="123840" y="34200"/>
            <a:ext cx="719280" cy="925200"/>
          </a:xfrm>
          <a:prstGeom prst="rect">
            <a:avLst/>
          </a:prstGeom>
          <a:ln w="0">
            <a:noFill/>
          </a:ln>
        </p:spPr>
      </p:pic>
      <p:sp>
        <p:nvSpPr>
          <p:cNvPr id="146" name="Заголовок 1"/>
          <p:cNvSpPr/>
          <p:nvPr/>
        </p:nvSpPr>
        <p:spPr>
          <a:xfrm>
            <a:off x="1084320" y="179640"/>
            <a:ext cx="3311640" cy="3592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just">
              <a:lnSpc>
                <a:spcPct val="100000"/>
              </a:lnSpc>
            </a:pPr>
            <a:r>
              <a:rPr lang="ru-RU" sz="1600" b="1" strike="noStrike" spc="-1">
                <a:solidFill>
                  <a:srgbClr val="000000"/>
                </a:solidFill>
                <a:latin typeface="Times New Roman" panose="02020603050405020304"/>
                <a:ea typeface="DejaVu Sans"/>
              </a:rPr>
              <a:t>Челябинская область</a:t>
            </a:r>
            <a:endParaRPr lang="ru-RU" sz="1600" b="0" strike="noStrike" spc="-1">
              <a:latin typeface="Arial" panose="020B0604020202020204"/>
            </a:endParaRPr>
          </a:p>
        </p:txBody>
      </p:sp>
      <p:pic>
        <p:nvPicPr>
          <p:cNvPr id="148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1317600" y="6237360"/>
            <a:ext cx="6957000" cy="284760"/>
          </a:xfrm>
          <a:prstGeom prst="rect">
            <a:avLst/>
          </a:prstGeom>
          <a:ln w="0">
            <a:noFill/>
          </a:ln>
        </p:spPr>
      </p:pic>
      <p:sp>
        <p:nvSpPr>
          <p:cNvPr id="9" name="PlaceHolder 1"/>
          <p:cNvSpPr txBox="1"/>
          <p:nvPr/>
        </p:nvSpPr>
        <p:spPr>
          <a:xfrm>
            <a:off x="-612323" y="188640"/>
            <a:ext cx="10369152" cy="132516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/>
            <a:r>
              <a:rPr lang="ru-RU" sz="2400" b="1" spc="-1" dirty="0">
                <a:solidFill>
                  <a:srgbClr val="000000"/>
                </a:solidFill>
                <a:latin typeface="Times New Roman" panose="02020603050405020304"/>
                <a:ea typeface="DejaVu Sans"/>
              </a:rPr>
              <a:t>Карта идеального состояния процесса </a:t>
            </a:r>
          </a:p>
          <a:p>
            <a:pPr algn="ctr">
              <a:lnSpc>
                <a:spcPct val="90000"/>
              </a:lnSpc>
            </a:pPr>
            <a:endParaRPr lang="ru-RU" kern="0" spc="-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2180" y="1340768"/>
            <a:ext cx="8640145" cy="3600400"/>
          </a:xfrm>
          <a:prstGeom prst="rect">
            <a:avLst/>
          </a:prstGeom>
        </p:spPr>
      </p:pic>
      <p:sp>
        <p:nvSpPr>
          <p:cNvPr id="11" name="PlaceHolder 1"/>
          <p:cNvSpPr txBox="1">
            <a:spLocks/>
          </p:cNvSpPr>
          <p:nvPr/>
        </p:nvSpPr>
        <p:spPr>
          <a:xfrm>
            <a:off x="8532440" y="6356520"/>
            <a:ext cx="503560" cy="36432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ru-RU" spc="-1" dirty="0" smtClean="0">
                <a:solidFill>
                  <a:srgbClr val="000000"/>
                </a:solidFill>
                <a:latin typeface="Times New Roman" panose="02020603050405020304"/>
              </a:rPr>
              <a:t>10</a:t>
            </a:r>
            <a:endParaRPr lang="ru-RU" spc="-1" dirty="0">
              <a:latin typeface="Times New Roman" panose="02020603050405020304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1" name="Picture 3" descr="C:\Users\Администратор\Desktop\Coat_of_arms_of_Chelyabinsk_Oblast.svg.png"/>
          <p:cNvPicPr/>
          <p:nvPr/>
        </p:nvPicPr>
        <p:blipFill>
          <a:blip r:embed="rId2"/>
          <a:stretch>
            <a:fillRect/>
          </a:stretch>
        </p:blipFill>
        <p:spPr>
          <a:xfrm>
            <a:off x="123840" y="34200"/>
            <a:ext cx="719280" cy="925200"/>
          </a:xfrm>
          <a:prstGeom prst="rect">
            <a:avLst/>
          </a:prstGeom>
          <a:ln w="0">
            <a:noFill/>
          </a:ln>
        </p:spPr>
      </p:pic>
      <p:sp>
        <p:nvSpPr>
          <p:cNvPr id="172" name="Заголовок 1"/>
          <p:cNvSpPr/>
          <p:nvPr/>
        </p:nvSpPr>
        <p:spPr>
          <a:xfrm>
            <a:off x="1084320" y="179640"/>
            <a:ext cx="3311640" cy="3592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just">
              <a:lnSpc>
                <a:spcPct val="100000"/>
              </a:lnSpc>
            </a:pPr>
            <a:r>
              <a:rPr lang="ru-RU" sz="1600" b="1" strike="noStrike" spc="-1">
                <a:solidFill>
                  <a:srgbClr val="000000"/>
                </a:solidFill>
                <a:latin typeface="Times New Roman" panose="02020603050405020304"/>
                <a:ea typeface="DejaVu Sans"/>
              </a:rPr>
              <a:t>Челябинская область</a:t>
            </a:r>
            <a:endParaRPr lang="ru-RU" sz="1600" b="0" strike="noStrike" spc="-1">
              <a:latin typeface="Arial" panose="020B0604020202020204"/>
            </a:endParaRPr>
          </a:p>
        </p:txBody>
      </p:sp>
      <p:pic>
        <p:nvPicPr>
          <p:cNvPr id="173" name="Picture 2"/>
          <p:cNvPicPr/>
          <p:nvPr/>
        </p:nvPicPr>
        <p:blipFill>
          <a:blip r:embed="rId3"/>
          <a:stretch>
            <a:fillRect/>
          </a:stretch>
        </p:blipFill>
        <p:spPr>
          <a:xfrm>
            <a:off x="1084320" y="510635"/>
            <a:ext cx="6957000" cy="284760"/>
          </a:xfrm>
          <a:prstGeom prst="rect">
            <a:avLst/>
          </a:prstGeom>
          <a:ln w="0">
            <a:noFill/>
          </a:ln>
        </p:spPr>
      </p:pic>
      <p:pic>
        <p:nvPicPr>
          <p:cNvPr id="174" name="Picture 2"/>
          <p:cNvPicPr/>
          <p:nvPr/>
        </p:nvPicPr>
        <p:blipFill>
          <a:blip r:embed="rId3"/>
          <a:stretch>
            <a:fillRect/>
          </a:stretch>
        </p:blipFill>
        <p:spPr>
          <a:xfrm>
            <a:off x="1192320" y="6309360"/>
            <a:ext cx="6957000" cy="284760"/>
          </a:xfrm>
          <a:prstGeom prst="rect">
            <a:avLst/>
          </a:prstGeom>
          <a:ln w="0">
            <a:noFill/>
          </a:ln>
        </p:spPr>
      </p:pic>
      <p:sp>
        <p:nvSpPr>
          <p:cNvPr id="175" name="Прямоугольник 5"/>
          <p:cNvSpPr/>
          <p:nvPr/>
        </p:nvSpPr>
        <p:spPr>
          <a:xfrm>
            <a:off x="2051720" y="687890"/>
            <a:ext cx="4798080" cy="456120"/>
          </a:xfrm>
          <a:prstGeom prst="rect">
            <a:avLst/>
          </a:prstGeom>
          <a:noFill/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sz="2400" b="1" spc="-1" dirty="0" err="1">
                <a:solidFill>
                  <a:srgbClr val="000000"/>
                </a:solidFill>
                <a:latin typeface="Times New Roman" panose="02020603050405020304"/>
                <a:ea typeface="DejaVu Sans"/>
              </a:rPr>
              <a:t>Диаграмма</a:t>
            </a:r>
            <a:r>
              <a:rPr lang="en-US" sz="2400" b="1" spc="-1" dirty="0">
                <a:solidFill>
                  <a:srgbClr val="000000"/>
                </a:solidFill>
                <a:latin typeface="Times New Roman" panose="02020603050405020304"/>
                <a:ea typeface="DejaVu Sans"/>
              </a:rPr>
              <a:t> </a:t>
            </a:r>
            <a:r>
              <a:rPr lang="en-US" sz="2400" b="1" spc="-1" dirty="0" err="1">
                <a:solidFill>
                  <a:srgbClr val="000000"/>
                </a:solidFill>
                <a:latin typeface="Times New Roman" panose="02020603050405020304"/>
                <a:ea typeface="DejaVu Sans"/>
              </a:rPr>
              <a:t>Исикавы</a:t>
            </a:r>
            <a:endParaRPr lang="ru-RU" sz="2400" b="1" spc="-1" dirty="0">
              <a:solidFill>
                <a:srgbClr val="000000"/>
              </a:solidFill>
              <a:latin typeface="Times New Roman" panose="02020603050405020304"/>
              <a:ea typeface="DejaVu Sans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2080" y="1151968"/>
            <a:ext cx="7917480" cy="5051555"/>
          </a:xfrm>
          <a:prstGeom prst="rect">
            <a:avLst/>
          </a:prstGeom>
        </p:spPr>
      </p:pic>
      <p:sp>
        <p:nvSpPr>
          <p:cNvPr id="10" name="PlaceHolder 1"/>
          <p:cNvSpPr txBox="1">
            <a:spLocks/>
          </p:cNvSpPr>
          <p:nvPr/>
        </p:nvSpPr>
        <p:spPr>
          <a:xfrm>
            <a:off x="8532440" y="6356520"/>
            <a:ext cx="503560" cy="36432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ru-RU" spc="-1" dirty="0" smtClean="0">
                <a:solidFill>
                  <a:srgbClr val="000000"/>
                </a:solidFill>
                <a:latin typeface="Times New Roman" panose="02020603050405020304"/>
              </a:rPr>
              <a:t>11</a:t>
            </a:r>
            <a:endParaRPr lang="ru-RU" spc="-1" dirty="0">
              <a:latin typeface="Times New Roman" panose="02020603050405020304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77" name="Содержимое 6"/>
          <p:cNvGraphicFramePr/>
          <p:nvPr/>
        </p:nvGraphicFramePr>
        <p:xfrm>
          <a:off x="331560" y="1109520"/>
          <a:ext cx="8611200" cy="5059440"/>
        </p:xfrm>
        <a:graphic>
          <a:graphicData uri="http://schemas.openxmlformats.org/drawingml/2006/table">
            <a:tbl>
              <a:tblPr/>
              <a:tblGrid>
                <a:gridCol w="22888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955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2267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4008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200" b="1" strike="noStrike" spc="-1">
                          <a:solidFill>
                            <a:srgbClr val="FFFFFF"/>
                          </a:solidFill>
                          <a:latin typeface="Times New Roman" panose="02020603050405020304"/>
                        </a:rPr>
                        <a:t>Проблема </a:t>
                      </a:r>
                      <a:endParaRPr lang="ru-RU" sz="1200" b="0" strike="noStrike" spc="-1">
                        <a:latin typeface="Arial" panose="020B0604020202020204"/>
                      </a:endParaRPr>
                    </a:p>
                  </a:txBody>
                  <a:tcPr marL="91080" marR="9108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200" b="1" strike="noStrike" spc="-1">
                          <a:solidFill>
                            <a:srgbClr val="FFFFFF"/>
                          </a:solidFill>
                          <a:latin typeface="Times New Roman" panose="02020603050405020304"/>
                        </a:rPr>
                        <a:t>Коренная причина</a:t>
                      </a:r>
                      <a:endParaRPr lang="ru-RU" sz="1200" b="0" strike="noStrike" spc="-1">
                        <a:latin typeface="Arial" panose="020B0604020202020204"/>
                      </a:endParaRPr>
                    </a:p>
                  </a:txBody>
                  <a:tcPr marL="91080" marR="9108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200" b="1" strike="noStrike" spc="-1">
                          <a:solidFill>
                            <a:srgbClr val="FFFFFF"/>
                          </a:solidFill>
                          <a:latin typeface="Times New Roman" panose="02020603050405020304"/>
                        </a:rPr>
                        <a:t>Способ решения</a:t>
                      </a:r>
                      <a:endParaRPr lang="ru-RU" sz="1200" b="0" strike="noStrike" spc="-1">
                        <a:latin typeface="Arial" panose="020B0604020202020204"/>
                      </a:endParaRPr>
                    </a:p>
                  </a:txBody>
                  <a:tcPr marL="91080" marR="9108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762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200" b="0" strike="noStrike" spc="-1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1. Долгий срок оповещения родителей (законных представителей)</a:t>
                      </a:r>
                      <a:endParaRPr lang="ru-RU" sz="1200" b="0" strike="noStrike" spc="-1">
                        <a:latin typeface="Arial" panose="020B0604020202020204"/>
                      </a:endParaRPr>
                    </a:p>
                  </a:txBody>
                  <a:tcPr marL="91080" marR="9108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9EE0FE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</a:pPr>
                      <a:r>
                        <a:rPr lang="ru-RU" sz="1200" b="0" strike="noStrike" spc="-1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«Ручная» работа звонков родителям (законным представителям)</a:t>
                      </a:r>
                      <a:endParaRPr lang="ru-RU" sz="1200" b="0" strike="noStrike" spc="-1">
                        <a:latin typeface="Arial" panose="020B0604020202020204"/>
                      </a:endParaRPr>
                    </a:p>
                  </a:txBody>
                  <a:tcPr marL="91080" marR="9108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9EE0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200" b="0" strike="noStrike" spc="-1" dirty="0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Сбор информации по родителям (законным представителям) для создания чата в социальных мессенджерах.</a:t>
                      </a:r>
                      <a:endParaRPr lang="ru-RU" sz="1200" b="0" strike="noStrike" spc="-1" dirty="0">
                        <a:latin typeface="Arial" panose="020B0604020202020204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200" b="0" strike="noStrike" spc="-1" dirty="0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Создание группы на платформе </a:t>
                      </a:r>
                      <a:r>
                        <a:rPr lang="ru-RU" sz="1200" b="0" strike="noStrike" spc="-1" dirty="0" err="1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Сферум</a:t>
                      </a:r>
                      <a:r>
                        <a:rPr lang="ru-RU" sz="1200" b="0" strike="noStrike" spc="-1" dirty="0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 для оперативного оповещения родителей (законных представителей) студентов 1 курса.</a:t>
                      </a:r>
                      <a:endParaRPr lang="ru-RU" sz="1200" b="0" strike="noStrike" spc="-1" dirty="0">
                        <a:latin typeface="Arial" panose="020B0604020202020204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200" b="0" strike="noStrike" spc="-1" dirty="0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Определение времени оповещения родителей, закрепление ответственных (законных представителей)</a:t>
                      </a:r>
                      <a:endParaRPr lang="ru-RU" sz="1200" b="0" strike="noStrike" spc="-1" dirty="0">
                        <a:latin typeface="Arial" panose="020B0604020202020204"/>
                      </a:endParaRPr>
                    </a:p>
                  </a:txBody>
                  <a:tcPr marL="91080" marR="9108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9EE0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275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200" b="0" strike="noStrike" spc="-1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2. Большое количество каналов для оперативного оповещения участников образовательных отношений</a:t>
                      </a:r>
                      <a:endParaRPr lang="ru-RU" sz="1200" b="0" strike="noStrike" spc="-1">
                        <a:latin typeface="Arial" panose="020B0604020202020204"/>
                      </a:endParaRPr>
                    </a:p>
                  </a:txBody>
                  <a:tcPr marL="91080" marR="9108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200" b="0" strike="noStrike" spc="-1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Отсутствие единой системы оповещения</a:t>
                      </a:r>
                      <a:endParaRPr lang="ru-RU" sz="1200" b="0" strike="noStrike" spc="-1">
                        <a:latin typeface="Arial" panose="020B0604020202020204"/>
                      </a:endParaRPr>
                    </a:p>
                    <a:p>
                      <a:pPr algn="just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endParaRPr lang="ru-RU" sz="1200" b="0" strike="noStrike" spc="-1">
                        <a:latin typeface="Arial" panose="020B0604020202020204"/>
                      </a:endParaRPr>
                    </a:p>
                  </a:txBody>
                  <a:tcPr marL="91080" marR="9108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200" b="0" strike="noStrike" spc="-1" dirty="0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Проведение опроса по выявлению возможностей технического оснащения для оповещения родителей (законных представителей).</a:t>
                      </a:r>
                      <a:endParaRPr lang="ru-RU" sz="1200" b="0" strike="noStrike" spc="-1" dirty="0">
                        <a:latin typeface="Arial" panose="020B0604020202020204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200" b="0" strike="noStrike" spc="-1" dirty="0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Создание портала на официальном сайте колледжа для работы с родителями (законными представителями)</a:t>
                      </a:r>
                      <a:endParaRPr lang="ru-RU" sz="1200" b="0" strike="noStrike" spc="-1" dirty="0">
                        <a:latin typeface="Arial" panose="020B0604020202020204"/>
                      </a:endParaRPr>
                    </a:p>
                  </a:txBody>
                  <a:tcPr marL="91080" marR="9108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7838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200" b="0" strike="noStrike" spc="-1">
                          <a:solidFill>
                            <a:srgbClr val="000000"/>
                          </a:solidFill>
                          <a:latin typeface="Times New Roman" panose="02020603050405020304"/>
                          <a:ea typeface="DejaVu Sans"/>
                        </a:rPr>
                        <a:t>3. Неудовлетворенность родителей (законных представителей) процессом оповещения о зачислении абитуриентов и правилах внутреннего распорядка</a:t>
                      </a:r>
                      <a:endParaRPr lang="ru-RU" sz="1200" b="0" strike="noStrike" spc="-1">
                        <a:latin typeface="Arial" panose="020B0604020202020204"/>
                      </a:endParaRPr>
                    </a:p>
                  </a:txBody>
                  <a:tcPr marL="91080" marR="9108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9EE0FE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200" b="0" strike="noStrike" spc="-1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Отсутствие информации о текущей ситуации приёмной кампании</a:t>
                      </a:r>
                      <a:endParaRPr lang="ru-RU" sz="1200" b="0" strike="noStrike" spc="-1">
                        <a:latin typeface="Arial" panose="020B0604020202020204"/>
                      </a:endParaRPr>
                    </a:p>
                  </a:txBody>
                  <a:tcPr marL="91080" marR="9108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9EE0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200" b="0" strike="noStrike" spc="-1" dirty="0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Разработка стандарта размещения оперативного освещения информирования родителей (законных представителей) обучающихся, зачисленных на 1 курс ГБПОУ «Магнитогорский педагогический колледж</a:t>
                      </a:r>
                      <a:endParaRPr lang="ru-RU" sz="1200" b="0" strike="noStrike" spc="-1" dirty="0">
                        <a:latin typeface="Arial" panose="020B0604020202020204"/>
                      </a:endParaRPr>
                    </a:p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endParaRPr lang="ru-RU" sz="1200" b="0" strike="noStrike" spc="-1" dirty="0">
                        <a:latin typeface="Arial" panose="020B0604020202020204"/>
                      </a:endParaRPr>
                    </a:p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200" b="0" strike="noStrike" spc="-1" dirty="0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Проведение опроса родителей (законных представителей) об уровне удовлетворенности процессом оповещения о зачислении обучающихся 1-го курса родителей (законных представителей), правилах внутреннего распорядка</a:t>
                      </a:r>
                      <a:endParaRPr lang="ru-RU" sz="1200" b="0" strike="noStrike" spc="-1" dirty="0">
                        <a:latin typeface="Arial" panose="020B0604020202020204"/>
                      </a:endParaRPr>
                    </a:p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endParaRPr lang="ru-RU" sz="1200" b="0" strike="noStrike" spc="-1" dirty="0">
                        <a:latin typeface="Arial" panose="020B0604020202020204"/>
                      </a:endParaRPr>
                    </a:p>
                  </a:txBody>
                  <a:tcPr marL="91080" marR="9108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9EE0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79" name="Прямоугольник 5"/>
          <p:cNvSpPr/>
          <p:nvPr/>
        </p:nvSpPr>
        <p:spPr>
          <a:xfrm>
            <a:off x="1997280" y="519120"/>
            <a:ext cx="4798440" cy="456120"/>
          </a:xfrm>
          <a:prstGeom prst="rect">
            <a:avLst/>
          </a:prstGeom>
          <a:noFill/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/>
            <a:r>
              <a:rPr lang="ru-RU" sz="2400" b="1" spc="-1" dirty="0">
                <a:solidFill>
                  <a:srgbClr val="000000"/>
                </a:solidFill>
                <a:latin typeface="Times New Roman" panose="02020603050405020304"/>
                <a:ea typeface="DejaVu Sans"/>
              </a:rPr>
              <a:t>Анализ проблем</a:t>
            </a:r>
          </a:p>
        </p:txBody>
      </p:sp>
      <p:pic>
        <p:nvPicPr>
          <p:cNvPr id="180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1158480" y="369000"/>
            <a:ext cx="6957360" cy="285120"/>
          </a:xfrm>
          <a:prstGeom prst="rect">
            <a:avLst/>
          </a:prstGeom>
          <a:ln w="0">
            <a:noFill/>
          </a:ln>
        </p:spPr>
      </p:pic>
      <p:pic>
        <p:nvPicPr>
          <p:cNvPr id="181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1203480" y="6309360"/>
            <a:ext cx="6957360" cy="285120"/>
          </a:xfrm>
          <a:prstGeom prst="rect">
            <a:avLst/>
          </a:prstGeom>
          <a:ln w="0">
            <a:noFill/>
          </a:ln>
        </p:spPr>
      </p:pic>
      <p:pic>
        <p:nvPicPr>
          <p:cNvPr id="182" name="Picture 3" descr="C:\Users\Администратор\Desktop\Coat_of_arms_of_Chelyabinsk_Oblast.svg.png"/>
          <p:cNvPicPr/>
          <p:nvPr/>
        </p:nvPicPr>
        <p:blipFill>
          <a:blip r:embed="rId3"/>
          <a:stretch>
            <a:fillRect/>
          </a:stretch>
        </p:blipFill>
        <p:spPr>
          <a:xfrm>
            <a:off x="123840" y="34200"/>
            <a:ext cx="719640" cy="925560"/>
          </a:xfrm>
          <a:prstGeom prst="rect">
            <a:avLst/>
          </a:prstGeom>
          <a:ln w="0">
            <a:noFill/>
          </a:ln>
        </p:spPr>
      </p:pic>
      <p:sp>
        <p:nvSpPr>
          <p:cNvPr id="183" name="PlaceHolder 2"/>
          <p:cNvSpPr>
            <a:spLocks noGrp="1"/>
          </p:cNvSpPr>
          <p:nvPr>
            <p:ph type="title"/>
          </p:nvPr>
        </p:nvSpPr>
        <p:spPr>
          <a:xfrm>
            <a:off x="1084320" y="179640"/>
            <a:ext cx="3312000" cy="359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just">
              <a:lnSpc>
                <a:spcPct val="100000"/>
              </a:lnSpc>
            </a:pPr>
            <a:r>
              <a:rPr lang="ru-RU" sz="1600" b="1" strike="noStrike" spc="-1">
                <a:solidFill>
                  <a:srgbClr val="000000"/>
                </a:solidFill>
                <a:latin typeface="Times New Roman" panose="02020603050405020304"/>
              </a:rPr>
              <a:t>Челябинская область</a:t>
            </a:r>
            <a:endParaRPr lang="ru-RU" sz="1600" b="0" strike="noStrike" spc="-1">
              <a:solidFill>
                <a:srgbClr val="000000"/>
              </a:solidFill>
              <a:latin typeface="Arial" panose="020B0604020202020204"/>
            </a:endParaRPr>
          </a:p>
        </p:txBody>
      </p:sp>
      <p:sp>
        <p:nvSpPr>
          <p:cNvPr id="9" name="PlaceHolder 1"/>
          <p:cNvSpPr txBox="1">
            <a:spLocks/>
          </p:cNvSpPr>
          <p:nvPr/>
        </p:nvSpPr>
        <p:spPr>
          <a:xfrm>
            <a:off x="8532440" y="6356520"/>
            <a:ext cx="503560" cy="36432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ru-RU" spc="-1" dirty="0" smtClean="0">
                <a:solidFill>
                  <a:srgbClr val="000000"/>
                </a:solidFill>
                <a:latin typeface="Times New Roman" panose="02020603050405020304"/>
              </a:rPr>
              <a:t>12</a:t>
            </a:r>
            <a:endParaRPr lang="ru-RU" spc="-1" dirty="0">
              <a:latin typeface="Times New Roman" panose="02020603050405020304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1"/>
          <p:cNvGraphicFramePr/>
          <p:nvPr/>
        </p:nvGraphicFramePr>
        <p:xfrm>
          <a:off x="123840" y="960120"/>
          <a:ext cx="4500360" cy="5189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87" name="Скругленный прямоугольник 11"/>
          <p:cNvSpPr/>
          <p:nvPr/>
        </p:nvSpPr>
        <p:spPr>
          <a:xfrm>
            <a:off x="4624560" y="3884040"/>
            <a:ext cx="4280400" cy="234540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>
            <a:solidFill>
              <a:srgbClr val="3A5F8B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ru-RU" sz="1600" b="1" strike="noStrike" spc="-1">
                <a:solidFill>
                  <a:srgbClr val="000000"/>
                </a:solidFill>
                <a:latin typeface="Times New Roman" panose="02020603050405020304"/>
                <a:ea typeface="DejaVu Sans"/>
              </a:rPr>
              <a:t>1. Долгий срок оповещения родителей (законных представителей)	</a:t>
            </a:r>
            <a:endParaRPr lang="ru-RU" sz="1600" b="0" strike="noStrike" spc="-1">
              <a:latin typeface="Arial" panose="020B0604020202020204"/>
            </a:endParaRPr>
          </a:p>
          <a:p>
            <a:pPr>
              <a:lnSpc>
                <a:spcPct val="100000"/>
              </a:lnSpc>
            </a:pPr>
            <a:r>
              <a:rPr lang="ru-RU" sz="1600" b="1" strike="noStrike" spc="-1">
                <a:solidFill>
                  <a:srgbClr val="000000"/>
                </a:solidFill>
                <a:latin typeface="Times New Roman" panose="02020603050405020304"/>
                <a:ea typeface="DejaVu Sans"/>
              </a:rPr>
              <a:t>2. Нехватка инструментов для оперативного оповещения участников образовательных отношений		</a:t>
            </a:r>
            <a:endParaRPr lang="ru-RU" sz="1600" b="0" strike="noStrike" spc="-1">
              <a:latin typeface="Arial" panose="020B0604020202020204"/>
            </a:endParaRPr>
          </a:p>
          <a:p>
            <a:pPr>
              <a:lnSpc>
                <a:spcPct val="100000"/>
              </a:lnSpc>
            </a:pPr>
            <a:r>
              <a:rPr lang="ru-RU" sz="1600" b="1" strike="noStrike" spc="-1">
                <a:solidFill>
                  <a:srgbClr val="000000"/>
                </a:solidFill>
                <a:latin typeface="Times New Roman" panose="02020603050405020304"/>
                <a:ea typeface="DejaVu Sans"/>
              </a:rPr>
              <a:t>3. Психологический дискомфорт участников образовательных отношений 				</a:t>
            </a:r>
            <a:endParaRPr lang="ru-RU" sz="1600" b="0" strike="noStrike" spc="-1">
              <a:latin typeface="Arial" panose="020B0604020202020204"/>
            </a:endParaRPr>
          </a:p>
        </p:txBody>
      </p:sp>
      <p:sp>
        <p:nvSpPr>
          <p:cNvPr id="188" name="Пятно 1 60"/>
          <p:cNvSpPr/>
          <p:nvPr/>
        </p:nvSpPr>
        <p:spPr>
          <a:xfrm>
            <a:off x="1000080" y="5506200"/>
            <a:ext cx="645840" cy="504360"/>
          </a:xfrm>
          <a:prstGeom prst="irregularSeal1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800" b="1" strike="noStrike" spc="-1">
                <a:solidFill>
                  <a:srgbClr val="FFFFFF"/>
                </a:solidFill>
                <a:latin typeface="Arial" panose="020B0604020202020204"/>
                <a:ea typeface="DejaVu Sans"/>
              </a:rPr>
              <a:t>1</a:t>
            </a:r>
            <a:endParaRPr lang="ru-RU" sz="800" b="0" strike="noStrike" spc="-1">
              <a:latin typeface="Arial" panose="020B0604020202020204"/>
            </a:endParaRPr>
          </a:p>
        </p:txBody>
      </p:sp>
      <p:sp>
        <p:nvSpPr>
          <p:cNvPr id="189" name="Пятно 1 60"/>
          <p:cNvSpPr/>
          <p:nvPr/>
        </p:nvSpPr>
        <p:spPr>
          <a:xfrm>
            <a:off x="1812240" y="5506200"/>
            <a:ext cx="645840" cy="504360"/>
          </a:xfrm>
          <a:prstGeom prst="irregularSeal1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800" b="1" strike="noStrike" spc="-1">
                <a:solidFill>
                  <a:srgbClr val="FFFFFF"/>
                </a:solidFill>
                <a:latin typeface="Arial" panose="020B0604020202020204"/>
                <a:ea typeface="DejaVu Sans"/>
              </a:rPr>
              <a:t>2</a:t>
            </a:r>
            <a:endParaRPr lang="ru-RU" sz="800" b="0" strike="noStrike" spc="-1">
              <a:latin typeface="Arial" panose="020B0604020202020204"/>
            </a:endParaRPr>
          </a:p>
        </p:txBody>
      </p:sp>
      <p:sp>
        <p:nvSpPr>
          <p:cNvPr id="190" name="Пятно 1 60"/>
          <p:cNvSpPr/>
          <p:nvPr/>
        </p:nvSpPr>
        <p:spPr>
          <a:xfrm>
            <a:off x="2707200" y="5543640"/>
            <a:ext cx="645840" cy="504360"/>
          </a:xfrm>
          <a:prstGeom prst="irregularSeal1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800" b="1" strike="noStrike" spc="-1">
                <a:solidFill>
                  <a:srgbClr val="FFFFFF"/>
                </a:solidFill>
                <a:latin typeface="Arial" panose="020B0604020202020204"/>
                <a:ea typeface="DejaVu Sans"/>
              </a:rPr>
              <a:t>3</a:t>
            </a:r>
            <a:endParaRPr lang="ru-RU" sz="800" b="0" strike="noStrike" spc="-1">
              <a:latin typeface="Arial" panose="020B0604020202020204"/>
            </a:endParaRPr>
          </a:p>
        </p:txBody>
      </p:sp>
      <p:pic>
        <p:nvPicPr>
          <p:cNvPr id="191" name="Picture 3" descr="C:\Users\Администратор\Desktop\Coat_of_arms_of_Chelyabinsk_Oblast.svg.png"/>
          <p:cNvPicPr/>
          <p:nvPr/>
        </p:nvPicPr>
        <p:blipFill>
          <a:blip r:embed="rId7"/>
          <a:stretch>
            <a:fillRect/>
          </a:stretch>
        </p:blipFill>
        <p:spPr>
          <a:xfrm>
            <a:off x="123840" y="34200"/>
            <a:ext cx="719640" cy="925560"/>
          </a:xfrm>
          <a:prstGeom prst="rect">
            <a:avLst/>
          </a:prstGeom>
          <a:ln w="0">
            <a:noFill/>
          </a:ln>
        </p:spPr>
      </p:pic>
      <p:sp>
        <p:nvSpPr>
          <p:cNvPr id="192" name="Заголовок 1"/>
          <p:cNvSpPr/>
          <p:nvPr/>
        </p:nvSpPr>
        <p:spPr>
          <a:xfrm>
            <a:off x="1084320" y="179640"/>
            <a:ext cx="3312000" cy="35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Autofit/>
          </a:bodyPr>
          <a:lstStyle/>
          <a:p>
            <a:pPr algn="just">
              <a:lnSpc>
                <a:spcPct val="100000"/>
              </a:lnSpc>
            </a:pPr>
            <a:r>
              <a:rPr lang="ru-RU" sz="1600" b="1" strike="noStrike" spc="-1">
                <a:solidFill>
                  <a:srgbClr val="000000"/>
                </a:solidFill>
                <a:latin typeface="Times New Roman" panose="02020603050405020304"/>
                <a:ea typeface="DejaVu Sans"/>
              </a:rPr>
              <a:t>Челябинская область</a:t>
            </a:r>
            <a:endParaRPr lang="ru-RU" sz="1600" b="0" strike="noStrike" spc="-1">
              <a:latin typeface="Arial" panose="020B0604020202020204"/>
            </a:endParaRPr>
          </a:p>
        </p:txBody>
      </p:sp>
      <p:pic>
        <p:nvPicPr>
          <p:cNvPr id="193" name="Picture 2"/>
          <p:cNvPicPr/>
          <p:nvPr/>
        </p:nvPicPr>
        <p:blipFill>
          <a:blip r:embed="rId8"/>
          <a:stretch>
            <a:fillRect/>
          </a:stretch>
        </p:blipFill>
        <p:spPr>
          <a:xfrm>
            <a:off x="1171440" y="522360"/>
            <a:ext cx="6957360" cy="285120"/>
          </a:xfrm>
          <a:prstGeom prst="rect">
            <a:avLst/>
          </a:prstGeom>
          <a:ln w="0">
            <a:noFill/>
          </a:ln>
        </p:spPr>
      </p:pic>
      <p:pic>
        <p:nvPicPr>
          <p:cNvPr id="194" name="Picture 2"/>
          <p:cNvPicPr/>
          <p:nvPr/>
        </p:nvPicPr>
        <p:blipFill>
          <a:blip r:embed="rId8"/>
          <a:stretch>
            <a:fillRect/>
          </a:stretch>
        </p:blipFill>
        <p:spPr>
          <a:xfrm>
            <a:off x="1192320" y="6309360"/>
            <a:ext cx="6957360" cy="285120"/>
          </a:xfrm>
          <a:prstGeom prst="rect">
            <a:avLst/>
          </a:prstGeom>
          <a:ln w="0">
            <a:noFill/>
          </a:ln>
        </p:spPr>
      </p:pic>
      <p:sp>
        <p:nvSpPr>
          <p:cNvPr id="195" name="Прямоугольник 5"/>
          <p:cNvSpPr/>
          <p:nvPr/>
        </p:nvSpPr>
        <p:spPr>
          <a:xfrm>
            <a:off x="2458440" y="797760"/>
            <a:ext cx="4798440" cy="456120"/>
          </a:xfrm>
          <a:prstGeom prst="rect">
            <a:avLst/>
          </a:prstGeom>
          <a:noFill/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400" b="1" spc="-1" dirty="0">
                <a:solidFill>
                  <a:srgbClr val="000000"/>
                </a:solidFill>
                <a:latin typeface="Times New Roman" panose="02020603050405020304"/>
                <a:ea typeface="DejaVu Sans"/>
              </a:rPr>
              <a:t>Пирамида  проблем</a:t>
            </a:r>
          </a:p>
        </p:txBody>
      </p:sp>
      <p:sp>
        <p:nvSpPr>
          <p:cNvPr id="13" name="PlaceHolder 1"/>
          <p:cNvSpPr txBox="1">
            <a:spLocks/>
          </p:cNvSpPr>
          <p:nvPr/>
        </p:nvSpPr>
        <p:spPr>
          <a:xfrm>
            <a:off x="8532440" y="6356520"/>
            <a:ext cx="503560" cy="36432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ru-RU" spc="-1" dirty="0" smtClean="0">
                <a:latin typeface="Times New Roman" panose="02020603050405020304"/>
              </a:rPr>
              <a:t>13</a:t>
            </a:r>
            <a:endParaRPr lang="ru-RU" spc="-1" dirty="0">
              <a:latin typeface="Times New Roman" panose="02020603050405020304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7" name="Picture 3" descr="C:\Users\Администратор\Desktop\Coat_of_arms_of_Chelyabinsk_Oblast.svg.png"/>
          <p:cNvPicPr/>
          <p:nvPr/>
        </p:nvPicPr>
        <p:blipFill>
          <a:blip r:embed="rId2"/>
          <a:stretch>
            <a:fillRect/>
          </a:stretch>
        </p:blipFill>
        <p:spPr>
          <a:xfrm>
            <a:off x="123840" y="34200"/>
            <a:ext cx="719280" cy="925200"/>
          </a:xfrm>
          <a:prstGeom prst="rect">
            <a:avLst/>
          </a:prstGeom>
          <a:ln w="0">
            <a:noFill/>
          </a:ln>
        </p:spPr>
      </p:pic>
      <p:sp>
        <p:nvSpPr>
          <p:cNvPr id="198" name="Заголовок 1"/>
          <p:cNvSpPr/>
          <p:nvPr/>
        </p:nvSpPr>
        <p:spPr>
          <a:xfrm>
            <a:off x="1084320" y="179640"/>
            <a:ext cx="3311640" cy="3592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just">
              <a:lnSpc>
                <a:spcPct val="100000"/>
              </a:lnSpc>
            </a:pPr>
            <a:r>
              <a:rPr lang="ru-RU" sz="1600" b="1" strike="noStrike" spc="-1">
                <a:solidFill>
                  <a:srgbClr val="000000"/>
                </a:solidFill>
                <a:latin typeface="Times New Roman" panose="02020603050405020304"/>
                <a:ea typeface="DejaVu Sans"/>
              </a:rPr>
              <a:t>Челябинская область</a:t>
            </a:r>
            <a:endParaRPr lang="ru-RU" sz="1600" b="0" strike="noStrike" spc="-1">
              <a:latin typeface="Arial" panose="020B0604020202020204"/>
            </a:endParaRPr>
          </a:p>
        </p:txBody>
      </p:sp>
      <p:pic>
        <p:nvPicPr>
          <p:cNvPr id="199" name="Picture 2"/>
          <p:cNvPicPr/>
          <p:nvPr/>
        </p:nvPicPr>
        <p:blipFill>
          <a:blip r:embed="rId3"/>
          <a:stretch>
            <a:fillRect/>
          </a:stretch>
        </p:blipFill>
        <p:spPr>
          <a:xfrm>
            <a:off x="1158480" y="450720"/>
            <a:ext cx="6957000" cy="284760"/>
          </a:xfrm>
          <a:prstGeom prst="rect">
            <a:avLst/>
          </a:prstGeom>
          <a:ln w="0">
            <a:noFill/>
          </a:ln>
        </p:spPr>
      </p:pic>
      <p:pic>
        <p:nvPicPr>
          <p:cNvPr id="200" name="Picture 2"/>
          <p:cNvPicPr/>
          <p:nvPr/>
        </p:nvPicPr>
        <p:blipFill>
          <a:blip r:embed="rId3"/>
          <a:stretch>
            <a:fillRect/>
          </a:stretch>
        </p:blipFill>
        <p:spPr>
          <a:xfrm>
            <a:off x="1403640" y="6320520"/>
            <a:ext cx="6957000" cy="284760"/>
          </a:xfrm>
          <a:prstGeom prst="rect">
            <a:avLst/>
          </a:prstGeom>
          <a:ln w="0">
            <a:noFill/>
          </a:ln>
        </p:spPr>
      </p:pic>
      <p:sp>
        <p:nvSpPr>
          <p:cNvPr id="201" name="Прямоугольник 5"/>
          <p:cNvSpPr/>
          <p:nvPr/>
        </p:nvSpPr>
        <p:spPr>
          <a:xfrm>
            <a:off x="1403640" y="524160"/>
            <a:ext cx="6310440" cy="455760"/>
          </a:xfrm>
          <a:prstGeom prst="rect">
            <a:avLst/>
          </a:prstGeom>
          <a:noFill/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/>
            <a:r>
              <a:rPr lang="ru-RU" sz="2400" b="1" spc="-1" dirty="0">
                <a:solidFill>
                  <a:srgbClr val="000000"/>
                </a:solidFill>
                <a:latin typeface="Times New Roman" panose="02020603050405020304"/>
                <a:ea typeface="DejaVu Sans"/>
              </a:rPr>
              <a:t>Карта целевого состояния процесса</a:t>
            </a:r>
          </a:p>
        </p:txBody>
      </p:sp>
      <p:pic>
        <p:nvPicPr>
          <p:cNvPr id="202" name="Рисунок 229"/>
          <p:cNvPicPr/>
          <p:nvPr/>
        </p:nvPicPr>
        <p:blipFill>
          <a:blip r:embed="rId4"/>
          <a:stretch>
            <a:fillRect/>
          </a:stretch>
        </p:blipFill>
        <p:spPr>
          <a:xfrm>
            <a:off x="360" y="0"/>
            <a:ext cx="360" cy="360"/>
          </a:xfrm>
          <a:prstGeom prst="rect">
            <a:avLst/>
          </a:prstGeom>
          <a:ln w="0">
            <a:noFill/>
          </a:ln>
        </p:spPr>
      </p:pic>
      <p:sp>
        <p:nvSpPr>
          <p:cNvPr id="203" name="TextBox 48"/>
          <p:cNvSpPr/>
          <p:nvPr/>
        </p:nvSpPr>
        <p:spPr>
          <a:xfrm>
            <a:off x="5292000" y="6438960"/>
            <a:ext cx="4714200" cy="333720"/>
          </a:xfrm>
          <a:prstGeom prst="rect">
            <a:avLst/>
          </a:prstGeom>
          <a:noFill/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600" b="1" strike="noStrike" spc="-1">
                <a:solidFill>
                  <a:srgbClr val="002060"/>
                </a:solidFill>
                <a:latin typeface="Times New Roman" panose="02020603050405020304"/>
                <a:ea typeface="DejaVu Sans"/>
              </a:rPr>
              <a:t>Время протекания процесса – 1 день</a:t>
            </a:r>
            <a:r>
              <a:rPr lang="ru-RU" sz="1600" b="1" strike="noStrike" spc="-1">
                <a:solidFill>
                  <a:srgbClr val="00B0F0"/>
                </a:solidFill>
                <a:latin typeface="Times New Roman" panose="02020603050405020304"/>
                <a:ea typeface="DejaVu Sans"/>
              </a:rPr>
              <a:t> </a:t>
            </a:r>
            <a:endParaRPr lang="ru-RU" sz="1600" b="0" strike="noStrike" spc="-1">
              <a:latin typeface="Arial" panose="020B0604020202020204"/>
            </a:endParaRPr>
          </a:p>
        </p:txBody>
      </p:sp>
      <p:graphicFrame>
        <p:nvGraphicFramePr>
          <p:cNvPr id="204" name="Таблица 1"/>
          <p:cNvGraphicFramePr/>
          <p:nvPr/>
        </p:nvGraphicFramePr>
        <p:xfrm>
          <a:off x="123840" y="4055040"/>
          <a:ext cx="8713800" cy="1889760"/>
        </p:xfrm>
        <a:graphic>
          <a:graphicData uri="http://schemas.openxmlformats.org/drawingml/2006/table">
            <a:tbl>
              <a:tblPr/>
              <a:tblGrid>
                <a:gridCol w="252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461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5344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1" strike="noStrike" spc="-1">
                          <a:solidFill>
                            <a:srgbClr val="000000"/>
                          </a:solidFill>
                          <a:latin typeface="Times New Roman" panose="02020603050405020304"/>
                          <a:ea typeface="Calibri" panose="020F0502020204030204"/>
                        </a:rPr>
                        <a:t>№</a:t>
                      </a:r>
                      <a:endParaRPr lang="ru-RU" sz="1400" b="0" strike="noStrike" spc="-1">
                        <a:latin typeface="Arial" panose="020B0604020202020204"/>
                      </a:endParaRPr>
                    </a:p>
                  </a:txBody>
                  <a:tcPr marL="9720" marR="9720" anchor="ctr">
                    <a:lnL w="9360">
                      <a:solidFill>
                        <a:srgbClr val="000000"/>
                      </a:solidFill>
                    </a:lnL>
                    <a:lnR w="9360">
                      <a:solidFill>
                        <a:srgbClr val="000000"/>
                      </a:solidFill>
                    </a:lnR>
                    <a:lnT w="9360">
                      <a:solidFill>
                        <a:srgbClr val="000000"/>
                      </a:solidFill>
                    </a:lnT>
                    <a:lnB w="936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1" strike="noStrike" spc="-1">
                          <a:solidFill>
                            <a:srgbClr val="000000"/>
                          </a:solidFill>
                          <a:latin typeface="Times New Roman" panose="02020603050405020304"/>
                          <a:ea typeface="Calibri" panose="020F0502020204030204"/>
                        </a:rPr>
                        <a:t>Решение проблем</a:t>
                      </a:r>
                      <a:endParaRPr lang="ru-RU" sz="1600" b="0" strike="noStrike" spc="-1">
                        <a:latin typeface="Arial" panose="020B0604020202020204"/>
                      </a:endParaRPr>
                    </a:p>
                  </a:txBody>
                  <a:tcPr marL="9720" marR="9720" anchor="ctr">
                    <a:lnL w="9360">
                      <a:solidFill>
                        <a:srgbClr val="000000"/>
                      </a:solidFill>
                    </a:lnL>
                    <a:lnR w="9360">
                      <a:solidFill>
                        <a:srgbClr val="000000"/>
                      </a:solidFill>
                    </a:lnR>
                    <a:lnT w="9360">
                      <a:solidFill>
                        <a:srgbClr val="000000"/>
                      </a:solidFill>
                    </a:lnT>
                    <a:lnB w="9360">
                      <a:solidFill>
                        <a:srgbClr val="000000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632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spc="-1">
                          <a:solidFill>
                            <a:srgbClr val="000000"/>
                          </a:solidFill>
                          <a:latin typeface="Times New Roman" panose="02020603050405020304"/>
                          <a:ea typeface="Calibri" panose="020F0502020204030204"/>
                        </a:rPr>
                        <a:t>1</a:t>
                      </a:r>
                      <a:endParaRPr lang="ru-RU" sz="1400" b="0" strike="noStrike" spc="-1">
                        <a:latin typeface="Arial" panose="020B0604020202020204"/>
                      </a:endParaRPr>
                    </a:p>
                  </a:txBody>
                  <a:tcPr marL="9720" marR="9720" anchor="ctr">
                    <a:lnL w="9360">
                      <a:solidFill>
                        <a:srgbClr val="000000"/>
                      </a:solidFill>
                    </a:lnL>
                    <a:lnR w="9360">
                      <a:solidFill>
                        <a:srgbClr val="000000"/>
                      </a:solidFill>
                    </a:lnR>
                    <a:lnT w="9360">
                      <a:solidFill>
                        <a:srgbClr val="000000"/>
                      </a:solidFill>
                    </a:lnT>
                    <a:lnB w="936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</a:pPr>
                      <a:r>
                        <a:rPr lang="ru-RU" sz="1400" b="0" strike="noStrike" spc="-1">
                          <a:latin typeface="Times New Roman" panose="02020603050405020304"/>
                          <a:ea typeface="Calibri" panose="020F0502020204030204"/>
                        </a:rPr>
                        <a:t>Сокращение времени оповещения родителей (законных представителей) о зачислении абитуриентов и правилах внутреннего распорядка</a:t>
                      </a:r>
                      <a:endParaRPr lang="ru-RU" sz="1400" b="0" strike="noStrike" spc="-1">
                        <a:latin typeface="Arial" panose="020B0604020202020204"/>
                      </a:endParaRPr>
                    </a:p>
                  </a:txBody>
                  <a:tcPr marL="9720" marR="9720" anchor="ctr">
                    <a:lnL w="9360">
                      <a:solidFill>
                        <a:srgbClr val="000000"/>
                      </a:solidFill>
                    </a:lnL>
                    <a:lnR w="9360">
                      <a:solidFill>
                        <a:srgbClr val="000000"/>
                      </a:solidFill>
                    </a:lnR>
                    <a:lnT w="9360">
                      <a:solidFill>
                        <a:srgbClr val="000000"/>
                      </a:solidFill>
                    </a:lnT>
                    <a:lnB w="9360">
                      <a:solidFill>
                        <a:srgbClr val="000000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632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spc="-1">
                          <a:solidFill>
                            <a:srgbClr val="000000"/>
                          </a:solidFill>
                          <a:latin typeface="Times New Roman" panose="02020603050405020304"/>
                          <a:ea typeface="Calibri" panose="020F0502020204030204"/>
                        </a:rPr>
                        <a:t>2</a:t>
                      </a:r>
                      <a:endParaRPr lang="ru-RU" sz="1400" b="0" strike="noStrike" spc="-1">
                        <a:latin typeface="Arial" panose="020B0604020202020204"/>
                      </a:endParaRPr>
                    </a:p>
                  </a:txBody>
                  <a:tcPr marL="9720" marR="9720" anchor="ctr">
                    <a:lnL w="9360">
                      <a:solidFill>
                        <a:srgbClr val="000000"/>
                      </a:solidFill>
                    </a:lnL>
                    <a:lnR w="9360">
                      <a:solidFill>
                        <a:srgbClr val="000000"/>
                      </a:solidFill>
                    </a:lnR>
                    <a:lnT w="9360">
                      <a:solidFill>
                        <a:srgbClr val="000000"/>
                      </a:solidFill>
                    </a:lnT>
                    <a:lnB w="936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</a:pPr>
                      <a:r>
                        <a:rPr lang="ru-RU" sz="1400" b="0" strike="noStrike" spc="-1">
                          <a:latin typeface="Times New Roman" panose="02020603050405020304"/>
                          <a:ea typeface="Calibri" panose="020F0502020204030204"/>
                        </a:rPr>
                        <a:t>Создание единой системы оповещения родителей (законных представителей) о зачислении абитуриентов и правилах внутреннего распорядка</a:t>
                      </a:r>
                      <a:endParaRPr lang="ru-RU" sz="1400" b="0" strike="noStrike" spc="-1">
                        <a:latin typeface="Arial" panose="020B0604020202020204"/>
                      </a:endParaRPr>
                    </a:p>
                  </a:txBody>
                  <a:tcPr marL="9720" marR="9720" anchor="ctr">
                    <a:lnL w="9360">
                      <a:solidFill>
                        <a:srgbClr val="000000"/>
                      </a:solidFill>
                    </a:lnL>
                    <a:lnR w="9360">
                      <a:solidFill>
                        <a:srgbClr val="000000"/>
                      </a:solidFill>
                    </a:lnR>
                    <a:lnT w="9360">
                      <a:solidFill>
                        <a:srgbClr val="000000"/>
                      </a:solidFill>
                    </a:lnT>
                    <a:lnB w="9360">
                      <a:solidFill>
                        <a:srgbClr val="000000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3632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spc="-1">
                          <a:solidFill>
                            <a:srgbClr val="000000"/>
                          </a:solidFill>
                          <a:latin typeface="Times New Roman" panose="02020603050405020304"/>
                          <a:ea typeface="Calibri" panose="020F0502020204030204"/>
                        </a:rPr>
                        <a:t>3</a:t>
                      </a:r>
                      <a:endParaRPr lang="ru-RU" sz="1400" b="0" strike="noStrike" spc="-1">
                        <a:latin typeface="Arial" panose="020B0604020202020204"/>
                      </a:endParaRPr>
                    </a:p>
                  </a:txBody>
                  <a:tcPr marL="9720" marR="9720" anchor="ctr">
                    <a:lnL w="9360">
                      <a:solidFill>
                        <a:srgbClr val="000000"/>
                      </a:solidFill>
                    </a:lnL>
                    <a:lnR w="9360">
                      <a:solidFill>
                        <a:srgbClr val="000000"/>
                      </a:solidFill>
                    </a:lnR>
                    <a:lnT w="9360">
                      <a:solidFill>
                        <a:srgbClr val="000000"/>
                      </a:solidFill>
                    </a:lnT>
                    <a:lnB w="936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</a:pPr>
                      <a:r>
                        <a:rPr lang="ru-RU" sz="1400" b="0" strike="noStrike" spc="-1">
                          <a:latin typeface="Times New Roman" panose="02020603050405020304"/>
                          <a:ea typeface="Calibri" panose="020F0502020204030204"/>
                        </a:rPr>
                        <a:t>Повышение уровня удовлетворенности родителей (законных представителей) процессом оповещения родителей (законных представителей) о зачислении абитуриентов и правилах внутреннего распорядка</a:t>
                      </a:r>
                      <a:endParaRPr lang="ru-RU" sz="1400" b="0" strike="noStrike" spc="-1">
                        <a:latin typeface="Arial" panose="020B0604020202020204"/>
                      </a:endParaRPr>
                    </a:p>
                  </a:txBody>
                  <a:tcPr marL="9720" marR="9720" anchor="ctr">
                    <a:lnL w="9360">
                      <a:solidFill>
                        <a:srgbClr val="000000"/>
                      </a:solidFill>
                    </a:lnL>
                    <a:lnR w="9360">
                      <a:solidFill>
                        <a:srgbClr val="000000"/>
                      </a:solidFill>
                    </a:lnR>
                    <a:lnT w="9360">
                      <a:solidFill>
                        <a:srgbClr val="000000"/>
                      </a:solidFill>
                    </a:lnT>
                    <a:lnB w="9360">
                      <a:solidFill>
                        <a:srgbClr val="000000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2" name="Рисунок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2645" y="1117848"/>
            <a:ext cx="8739835" cy="2693589"/>
          </a:xfrm>
          <a:prstGeom prst="rect">
            <a:avLst/>
          </a:prstGeom>
        </p:spPr>
      </p:pic>
      <p:sp>
        <p:nvSpPr>
          <p:cNvPr id="14" name="PlaceHolder 1"/>
          <p:cNvSpPr txBox="1">
            <a:spLocks/>
          </p:cNvSpPr>
          <p:nvPr/>
        </p:nvSpPr>
        <p:spPr>
          <a:xfrm>
            <a:off x="8532440" y="6356520"/>
            <a:ext cx="503560" cy="36432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ru-RU" spc="-1" dirty="0" smtClean="0">
                <a:solidFill>
                  <a:srgbClr val="000000"/>
                </a:solidFill>
                <a:latin typeface="Times New Roman" panose="02020603050405020304"/>
              </a:rPr>
              <a:t>14</a:t>
            </a:r>
            <a:endParaRPr lang="ru-RU" spc="-1" dirty="0">
              <a:latin typeface="Times New Roman" panose="02020603050405020304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8" name="Picture 3" descr="C:\Users\Администратор\Desktop\Coat_of_arms_of_Chelyabinsk_Oblast.svg.png"/>
          <p:cNvPicPr/>
          <p:nvPr/>
        </p:nvPicPr>
        <p:blipFill>
          <a:blip r:embed="rId3"/>
          <a:stretch>
            <a:fillRect/>
          </a:stretch>
        </p:blipFill>
        <p:spPr>
          <a:xfrm>
            <a:off x="123840" y="34200"/>
            <a:ext cx="719280" cy="925200"/>
          </a:xfrm>
          <a:prstGeom prst="rect">
            <a:avLst/>
          </a:prstGeom>
          <a:ln w="0">
            <a:noFill/>
          </a:ln>
        </p:spPr>
      </p:pic>
      <p:sp>
        <p:nvSpPr>
          <p:cNvPr id="189" name="Заголовок 1"/>
          <p:cNvSpPr/>
          <p:nvPr/>
        </p:nvSpPr>
        <p:spPr>
          <a:xfrm>
            <a:off x="1084320" y="179640"/>
            <a:ext cx="3311640" cy="3592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0" u="none" strike="noStrike" kern="1200" cap="none" spc="-1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  <a:ea typeface="DejaVu Sans"/>
              </a:rPr>
              <a:t>Челябинская область</a:t>
            </a:r>
            <a:endParaRPr kumimoji="0" lang="ru-RU" sz="1600" b="0" i="0" u="none" strike="noStrike" kern="1200" cap="none" spc="-1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</a:endParaRPr>
          </a:p>
        </p:txBody>
      </p:sp>
      <p:pic>
        <p:nvPicPr>
          <p:cNvPr id="190" name="Picture 2"/>
          <p:cNvPicPr/>
          <p:nvPr/>
        </p:nvPicPr>
        <p:blipFill>
          <a:blip r:embed="rId4"/>
          <a:stretch>
            <a:fillRect/>
          </a:stretch>
        </p:blipFill>
        <p:spPr>
          <a:xfrm>
            <a:off x="1158660" y="476417"/>
            <a:ext cx="6957000" cy="284760"/>
          </a:xfrm>
          <a:prstGeom prst="rect">
            <a:avLst/>
          </a:prstGeom>
          <a:ln w="0">
            <a:noFill/>
          </a:ln>
        </p:spPr>
      </p:pic>
      <p:pic>
        <p:nvPicPr>
          <p:cNvPr id="191" name="Picture 2"/>
          <p:cNvPicPr/>
          <p:nvPr/>
        </p:nvPicPr>
        <p:blipFill>
          <a:blip r:embed="rId4"/>
          <a:stretch>
            <a:fillRect/>
          </a:stretch>
        </p:blipFill>
        <p:spPr>
          <a:xfrm>
            <a:off x="1187280" y="6525360"/>
            <a:ext cx="6957000" cy="284760"/>
          </a:xfrm>
          <a:prstGeom prst="rect">
            <a:avLst/>
          </a:prstGeom>
          <a:ln w="0">
            <a:noFill/>
          </a:ln>
        </p:spPr>
      </p:pic>
      <p:sp>
        <p:nvSpPr>
          <p:cNvPr id="192" name="Прямоугольник 5"/>
          <p:cNvSpPr/>
          <p:nvPr/>
        </p:nvSpPr>
        <p:spPr>
          <a:xfrm>
            <a:off x="97920" y="620280"/>
            <a:ext cx="8893080" cy="734695"/>
          </a:xfrm>
          <a:prstGeom prst="rect">
            <a:avLst/>
          </a:prstGeom>
          <a:noFill/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-1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  <a:ea typeface="DejaVu Sans"/>
              </a:rPr>
              <a:t> Производственный анализ №2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-1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</a:endParaRPr>
          </a:p>
        </p:txBody>
      </p:sp>
      <p:pic>
        <p:nvPicPr>
          <p:cNvPr id="2" name="Изображение 1"/>
          <p:cNvPicPr>
            <a:picLocks noChangeAspect="1"/>
          </p:cNvPicPr>
          <p:nvPr/>
        </p:nvPicPr>
        <p:blipFill rotWithShape="1">
          <a:blip r:embed="rId5"/>
          <a:srcRect t="9489" r="1493"/>
          <a:stretch/>
        </p:blipFill>
        <p:spPr>
          <a:xfrm>
            <a:off x="29057" y="1225128"/>
            <a:ext cx="9007439" cy="3438118"/>
          </a:xfrm>
          <a:prstGeom prst="rect">
            <a:avLst/>
          </a:prstGeom>
        </p:spPr>
      </p:pic>
      <p:sp>
        <p:nvSpPr>
          <p:cNvPr id="9" name="PlaceHolder 1"/>
          <p:cNvSpPr txBox="1">
            <a:spLocks/>
          </p:cNvSpPr>
          <p:nvPr/>
        </p:nvSpPr>
        <p:spPr>
          <a:xfrm>
            <a:off x="8532440" y="6356520"/>
            <a:ext cx="503560" cy="36432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ru-RU" spc="-1" dirty="0" smtClean="0">
                <a:solidFill>
                  <a:srgbClr val="000000"/>
                </a:solidFill>
                <a:latin typeface="Times New Roman" panose="02020603050405020304"/>
              </a:rPr>
              <a:t>15</a:t>
            </a:r>
            <a:endParaRPr lang="ru-RU" spc="-1" dirty="0">
              <a:latin typeface="Times New Roman" panose="02020603050405020304"/>
            </a:endParaRPr>
          </a:p>
        </p:txBody>
      </p:sp>
    </p:spTree>
    <p:extLst>
      <p:ext uri="{BB962C8B-B14F-4D97-AF65-F5344CB8AC3E}">
        <p14:creationId xmlns:p14="http://schemas.microsoft.com/office/powerpoint/2010/main" val="51830109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Изображение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40" y="1164237"/>
            <a:ext cx="9144000" cy="5250815"/>
          </a:xfrm>
          <a:prstGeom prst="rect">
            <a:avLst/>
          </a:prstGeom>
        </p:spPr>
      </p:pic>
      <p:pic>
        <p:nvPicPr>
          <p:cNvPr id="195" name="Picture 3" descr="C:\Users\Администратор\Desktop\Coat_of_arms_of_Chelyabinsk_Oblast.svg.png"/>
          <p:cNvPicPr/>
          <p:nvPr/>
        </p:nvPicPr>
        <p:blipFill>
          <a:blip r:embed="rId3"/>
          <a:stretch>
            <a:fillRect/>
          </a:stretch>
        </p:blipFill>
        <p:spPr>
          <a:xfrm>
            <a:off x="123840" y="34200"/>
            <a:ext cx="719280" cy="925200"/>
          </a:xfrm>
          <a:prstGeom prst="rect">
            <a:avLst/>
          </a:prstGeom>
          <a:ln w="0">
            <a:noFill/>
          </a:ln>
        </p:spPr>
      </p:pic>
      <p:sp>
        <p:nvSpPr>
          <p:cNvPr id="196" name="Заголовок 1"/>
          <p:cNvSpPr/>
          <p:nvPr/>
        </p:nvSpPr>
        <p:spPr>
          <a:xfrm>
            <a:off x="1084320" y="179640"/>
            <a:ext cx="3311640" cy="3592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just">
              <a:lnSpc>
                <a:spcPct val="100000"/>
              </a:lnSpc>
            </a:pPr>
            <a:r>
              <a:rPr lang="ru-RU" sz="1600" b="1" strike="noStrike" spc="-1">
                <a:solidFill>
                  <a:srgbClr val="000000"/>
                </a:solidFill>
                <a:latin typeface="Times New Roman" panose="02020603050405020304"/>
                <a:ea typeface="DejaVu Sans"/>
              </a:rPr>
              <a:t>Челябинская область</a:t>
            </a:r>
            <a:endParaRPr lang="ru-RU" sz="1600" b="0" strike="noStrike" spc="-1">
              <a:latin typeface="Arial" panose="020B0604020202020204"/>
            </a:endParaRPr>
          </a:p>
        </p:txBody>
      </p:sp>
      <p:pic>
        <p:nvPicPr>
          <p:cNvPr id="197" name="Picture 2"/>
          <p:cNvPicPr/>
          <p:nvPr/>
        </p:nvPicPr>
        <p:blipFill>
          <a:blip r:embed="rId4"/>
          <a:stretch>
            <a:fillRect/>
          </a:stretch>
        </p:blipFill>
        <p:spPr>
          <a:xfrm>
            <a:off x="1097640" y="493560"/>
            <a:ext cx="6957000" cy="284760"/>
          </a:xfrm>
          <a:prstGeom prst="rect">
            <a:avLst/>
          </a:prstGeom>
          <a:ln w="0">
            <a:noFill/>
          </a:ln>
        </p:spPr>
      </p:pic>
      <p:pic>
        <p:nvPicPr>
          <p:cNvPr id="198" name="Picture 2"/>
          <p:cNvPicPr/>
          <p:nvPr/>
        </p:nvPicPr>
        <p:blipFill>
          <a:blip r:embed="rId4"/>
          <a:stretch>
            <a:fillRect/>
          </a:stretch>
        </p:blipFill>
        <p:spPr>
          <a:xfrm>
            <a:off x="1187280" y="6525360"/>
            <a:ext cx="6957000" cy="284760"/>
          </a:xfrm>
          <a:prstGeom prst="rect">
            <a:avLst/>
          </a:prstGeom>
          <a:ln w="0">
            <a:noFill/>
          </a:ln>
        </p:spPr>
      </p:pic>
      <p:sp>
        <p:nvSpPr>
          <p:cNvPr id="199" name="Прямоугольник 5"/>
          <p:cNvSpPr/>
          <p:nvPr/>
        </p:nvSpPr>
        <p:spPr>
          <a:xfrm>
            <a:off x="97920" y="692640"/>
            <a:ext cx="8893080" cy="734695"/>
          </a:xfrm>
          <a:prstGeom prst="rect">
            <a:avLst/>
          </a:prstGeom>
          <a:noFill/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400" b="1" strike="noStrike" spc="-1">
                <a:solidFill>
                  <a:srgbClr val="000000"/>
                </a:solidFill>
                <a:latin typeface="Times New Roman" panose="02020603050405020304"/>
                <a:ea typeface="DejaVu Sans"/>
              </a:rPr>
              <a:t> Производственый анализ №2</a:t>
            </a:r>
            <a:endParaRPr lang="ru-RU" sz="2400" b="0" strike="noStrike" spc="-1">
              <a:latin typeface="Arial" panose="020B0604020202020204"/>
            </a:endParaRPr>
          </a:p>
          <a:p>
            <a:pPr algn="ctr">
              <a:lnSpc>
                <a:spcPct val="100000"/>
              </a:lnSpc>
            </a:pPr>
            <a:endParaRPr lang="ru-RU" sz="1800" b="0" strike="noStrike" spc="-1">
              <a:latin typeface="Arial" panose="020B0604020202020204"/>
            </a:endParaRPr>
          </a:p>
        </p:txBody>
      </p:sp>
      <p:cxnSp>
        <p:nvCxnSpPr>
          <p:cNvPr id="9" name="Прямая соединительная линия 8"/>
          <p:cNvCxnSpPr/>
          <p:nvPr/>
        </p:nvCxnSpPr>
        <p:spPr>
          <a:xfrm>
            <a:off x="843120" y="3645024"/>
            <a:ext cx="7583287" cy="0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0" name="PlaceHolder 1"/>
          <p:cNvSpPr txBox="1">
            <a:spLocks/>
          </p:cNvSpPr>
          <p:nvPr/>
        </p:nvSpPr>
        <p:spPr>
          <a:xfrm>
            <a:off x="8532440" y="6356520"/>
            <a:ext cx="503560" cy="36432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ru-RU" spc="-1" dirty="0" smtClean="0">
                <a:solidFill>
                  <a:srgbClr val="000000"/>
                </a:solidFill>
                <a:latin typeface="Times New Roman" panose="02020603050405020304"/>
              </a:rPr>
              <a:t>16</a:t>
            </a:r>
            <a:endParaRPr lang="ru-RU" spc="-1" dirty="0">
              <a:latin typeface="Times New Roman" panose="02020603050405020304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7" name="Picture 3" descr="C:\Users\Администратор\Desktop\Coat_of_arms_of_Chelyabinsk_Oblast.svg.png"/>
          <p:cNvPicPr/>
          <p:nvPr/>
        </p:nvPicPr>
        <p:blipFill>
          <a:blip r:embed="rId2"/>
          <a:stretch>
            <a:fillRect/>
          </a:stretch>
        </p:blipFill>
        <p:spPr>
          <a:xfrm>
            <a:off x="123840" y="34200"/>
            <a:ext cx="719280" cy="925200"/>
          </a:xfrm>
          <a:prstGeom prst="rect">
            <a:avLst/>
          </a:prstGeom>
          <a:ln w="0">
            <a:noFill/>
          </a:ln>
        </p:spPr>
      </p:pic>
      <p:sp>
        <p:nvSpPr>
          <p:cNvPr id="208" name="Заголовок 1"/>
          <p:cNvSpPr/>
          <p:nvPr/>
        </p:nvSpPr>
        <p:spPr>
          <a:xfrm>
            <a:off x="1084320" y="179640"/>
            <a:ext cx="3311640" cy="3592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just">
              <a:lnSpc>
                <a:spcPct val="100000"/>
              </a:lnSpc>
            </a:pPr>
            <a:r>
              <a:rPr lang="ru-RU" sz="1600" b="1" strike="noStrike" spc="-1">
                <a:solidFill>
                  <a:srgbClr val="000000"/>
                </a:solidFill>
                <a:latin typeface="Times New Roman" panose="02020603050405020304"/>
                <a:ea typeface="DejaVu Sans"/>
              </a:rPr>
              <a:t>Челябинская область</a:t>
            </a:r>
            <a:endParaRPr lang="ru-RU" sz="1600" b="0" strike="noStrike" spc="-1">
              <a:latin typeface="Arial" panose="020B0604020202020204"/>
            </a:endParaRPr>
          </a:p>
        </p:txBody>
      </p:sp>
      <p:pic>
        <p:nvPicPr>
          <p:cNvPr id="209" name="Picture 2"/>
          <p:cNvPicPr/>
          <p:nvPr/>
        </p:nvPicPr>
        <p:blipFill>
          <a:blip r:embed="rId3"/>
          <a:stretch>
            <a:fillRect/>
          </a:stretch>
        </p:blipFill>
        <p:spPr>
          <a:xfrm>
            <a:off x="1171440" y="526680"/>
            <a:ext cx="6957000" cy="284760"/>
          </a:xfrm>
          <a:prstGeom prst="rect">
            <a:avLst/>
          </a:prstGeom>
          <a:ln w="0">
            <a:noFill/>
          </a:ln>
        </p:spPr>
      </p:pic>
      <p:pic>
        <p:nvPicPr>
          <p:cNvPr id="210" name="Picture 2"/>
          <p:cNvPicPr/>
          <p:nvPr/>
        </p:nvPicPr>
        <p:blipFill>
          <a:blip r:embed="rId3"/>
          <a:stretch>
            <a:fillRect/>
          </a:stretch>
        </p:blipFill>
        <p:spPr>
          <a:xfrm>
            <a:off x="1403640" y="6320520"/>
            <a:ext cx="6957000" cy="284760"/>
          </a:xfrm>
          <a:prstGeom prst="rect">
            <a:avLst/>
          </a:prstGeom>
          <a:ln w="0">
            <a:noFill/>
          </a:ln>
        </p:spPr>
      </p:pic>
      <p:sp>
        <p:nvSpPr>
          <p:cNvPr id="211" name="Прямоугольник 5"/>
          <p:cNvSpPr/>
          <p:nvPr/>
        </p:nvSpPr>
        <p:spPr>
          <a:xfrm>
            <a:off x="1494720" y="588865"/>
            <a:ext cx="6310440" cy="365760"/>
          </a:xfrm>
          <a:prstGeom prst="rect">
            <a:avLst/>
          </a:prstGeom>
          <a:noFill/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b="1" strike="noStrike" spc="-1" dirty="0">
                <a:solidFill>
                  <a:srgbClr val="000000"/>
                </a:solidFill>
                <a:latin typeface="Times New Roman" panose="02020603050405020304"/>
                <a:ea typeface="DejaVu Sans"/>
              </a:rPr>
              <a:t>План реализации проекта</a:t>
            </a:r>
          </a:p>
        </p:txBody>
      </p:sp>
      <p:pic>
        <p:nvPicPr>
          <p:cNvPr id="212" name="Рисунок 229"/>
          <p:cNvPicPr/>
          <p:nvPr/>
        </p:nvPicPr>
        <p:blipFill>
          <a:blip r:embed="rId4"/>
          <a:stretch>
            <a:fillRect/>
          </a:stretch>
        </p:blipFill>
        <p:spPr>
          <a:xfrm>
            <a:off x="360" y="0"/>
            <a:ext cx="360" cy="360"/>
          </a:xfrm>
          <a:prstGeom prst="rect">
            <a:avLst/>
          </a:prstGeom>
          <a:ln w="0">
            <a:noFill/>
          </a:ln>
        </p:spPr>
      </p:pic>
      <p:graphicFrame>
        <p:nvGraphicFramePr>
          <p:cNvPr id="213" name="Таблица 1"/>
          <p:cNvGraphicFramePr/>
          <p:nvPr>
            <p:extLst>
              <p:ext uri="{D42A27DB-BD31-4B8C-83A1-F6EECF244321}">
                <p14:modId xmlns:p14="http://schemas.microsoft.com/office/powerpoint/2010/main" val="1652608214"/>
              </p:ext>
            </p:extLst>
          </p:nvPr>
        </p:nvGraphicFramePr>
        <p:xfrm>
          <a:off x="323529" y="1003680"/>
          <a:ext cx="8640959" cy="4943280"/>
        </p:xfrm>
        <a:graphic>
          <a:graphicData uri="http://schemas.openxmlformats.org/drawingml/2006/table">
            <a:tbl>
              <a:tblPr/>
              <a:tblGrid>
                <a:gridCol w="25383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194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7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5824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2186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9180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50096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36756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100" b="0" strike="noStrike" spc="-1" dirty="0">
                          <a:latin typeface="Times New Roman" panose="02020603050405020304"/>
                          <a:ea typeface="Calibri" panose="020F0502020204030204"/>
                        </a:rPr>
                        <a:t>№</a:t>
                      </a:r>
                      <a:endParaRPr lang="ru-RU" sz="1100" b="0" strike="noStrike" spc="-1" dirty="0">
                        <a:latin typeface="Arial" panose="020B0604020202020204"/>
                      </a:endParaRPr>
                    </a:p>
                  </a:txBody>
                  <a:tcPr marL="33840" marR="33840" anchor="ctr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100" b="0" strike="noStrike" spc="-1">
                          <a:latin typeface="Times New Roman" panose="02020603050405020304"/>
                          <a:ea typeface="Calibri" panose="020F0502020204030204"/>
                        </a:rPr>
                        <a:t>Краткое описание проблемы</a:t>
                      </a:r>
                      <a:endParaRPr lang="ru-RU" sz="1100" b="0" strike="noStrike" spc="-1">
                        <a:latin typeface="Arial" panose="020B0604020202020204"/>
                      </a:endParaRPr>
                    </a:p>
                  </a:txBody>
                  <a:tcPr marL="33840" marR="33840" anchor="ctr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100" b="0" strike="noStrike" spc="-1">
                          <a:latin typeface="Times New Roman" panose="02020603050405020304"/>
                          <a:ea typeface="Calibri" panose="020F0502020204030204"/>
                        </a:rPr>
                        <a:t> </a:t>
                      </a:r>
                      <a:endParaRPr lang="ru-RU" sz="1100" b="0" strike="noStrike" spc="-1">
                        <a:latin typeface="Arial" panose="020B0604020202020204"/>
                      </a:endParaRPr>
                    </a:p>
                  </a:txBody>
                  <a:tcPr marL="33840" marR="3384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100" b="0" strike="noStrike" spc="-1">
                          <a:latin typeface="Times New Roman" panose="02020603050405020304"/>
                          <a:ea typeface="Calibri" panose="020F0502020204030204"/>
                        </a:rPr>
                        <a:t>Мероприятия по решению</a:t>
                      </a:r>
                      <a:endParaRPr lang="ru-RU" sz="1100" b="0" strike="noStrike" spc="-1">
                        <a:latin typeface="Arial" panose="020B0604020202020204"/>
                      </a:endParaRPr>
                    </a:p>
                  </a:txBody>
                  <a:tcPr marL="33840" marR="33840" anchor="ctr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100" b="0" strike="noStrike" spc="-1">
                          <a:latin typeface="Times New Roman" panose="02020603050405020304"/>
                          <a:ea typeface="Calibri" panose="020F0502020204030204"/>
                        </a:rPr>
                        <a:t>Ответственные</a:t>
                      </a:r>
                      <a:endParaRPr lang="ru-RU" sz="1100" b="0" strike="noStrike" spc="-1">
                        <a:latin typeface="Arial" panose="020B0604020202020204"/>
                      </a:endParaRPr>
                    </a:p>
                  </a:txBody>
                  <a:tcPr marL="33840" marR="33840" anchor="ctr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100" b="0" strike="noStrike" spc="-1">
                          <a:latin typeface="Times New Roman" panose="02020603050405020304"/>
                          <a:ea typeface="Calibri" panose="020F0502020204030204"/>
                        </a:rPr>
                        <a:t>Срок</a:t>
                      </a:r>
                      <a:endParaRPr lang="ru-RU" sz="1100" b="0" strike="noStrike" spc="-1">
                        <a:latin typeface="Arial" panose="020B0604020202020204"/>
                      </a:endParaRPr>
                    </a:p>
                  </a:txBody>
                  <a:tcPr marL="33840" marR="33840" anchor="ctr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100" b="0" strike="noStrike" spc="-1">
                          <a:latin typeface="Times New Roman" panose="02020603050405020304"/>
                          <a:ea typeface="Calibri" panose="020F0502020204030204"/>
                        </a:rPr>
                        <a:t>Ожидаемый результат</a:t>
                      </a:r>
                      <a:endParaRPr lang="ru-RU" sz="1100" b="0" strike="noStrike" spc="-1">
                        <a:latin typeface="Arial" panose="020B0604020202020204"/>
                      </a:endParaRPr>
                    </a:p>
                  </a:txBody>
                  <a:tcPr marL="33840" marR="33840" anchor="ctr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0176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100" b="0" strike="noStrike" spc="-1">
                          <a:latin typeface="Times New Roman" panose="02020603050405020304"/>
                          <a:ea typeface="Calibri" panose="020F0502020204030204"/>
                        </a:rPr>
                        <a:t>1</a:t>
                      </a:r>
                      <a:endParaRPr lang="ru-RU" sz="1100" b="0" strike="noStrike" spc="-1">
                        <a:latin typeface="Arial" panose="020B0604020202020204"/>
                      </a:endParaRPr>
                    </a:p>
                  </a:txBody>
                  <a:tcPr marL="33840" marR="3384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</a:pPr>
                      <a:r>
                        <a:rPr lang="ru-RU" sz="1100" b="0" strike="noStrike" spc="-1">
                          <a:solidFill>
                            <a:srgbClr val="000000"/>
                          </a:solidFill>
                          <a:latin typeface="Times New Roman" panose="02020603050405020304"/>
                          <a:ea typeface="Calibri" panose="020F0502020204030204"/>
                        </a:rPr>
                        <a:t>Долгий срок оповещения родителей (законных представителей)</a:t>
                      </a:r>
                      <a:endParaRPr lang="ru-RU" sz="1100" b="0" strike="noStrike" spc="-1">
                        <a:latin typeface="Arial" panose="020B0604020202020204"/>
                      </a:endParaRPr>
                    </a:p>
                    <a:p>
                      <a:pPr algn="just">
                        <a:lnSpc>
                          <a:spcPct val="100000"/>
                        </a:lnSpc>
                      </a:pPr>
                      <a:r>
                        <a:rPr lang="ru-RU" sz="1100" b="0" strike="noStrike" spc="-1">
                          <a:solidFill>
                            <a:srgbClr val="000000"/>
                          </a:solidFill>
                          <a:latin typeface="Times New Roman" panose="02020603050405020304"/>
                          <a:ea typeface="Calibri" panose="020F0502020204030204"/>
                        </a:rPr>
                        <a:t> </a:t>
                      </a:r>
                      <a:endParaRPr lang="ru-RU" sz="1100" b="0" strike="noStrike" spc="-1">
                        <a:latin typeface="Arial" panose="020B0604020202020204"/>
                      </a:endParaRPr>
                    </a:p>
                  </a:txBody>
                  <a:tcPr marL="33840" marR="3384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</a:pPr>
                      <a:r>
                        <a:rPr lang="ru-RU" sz="1100" b="0" strike="noStrike" spc="-1" dirty="0">
                          <a:latin typeface="Times New Roman" panose="02020603050405020304"/>
                          <a:ea typeface="Calibri" panose="020F0502020204030204"/>
                        </a:rPr>
                        <a:t>1.1</a:t>
                      </a:r>
                      <a:endParaRPr lang="ru-RU" sz="1100" b="0" strike="noStrike" spc="-1" dirty="0">
                        <a:latin typeface="Arial" panose="020B0604020202020204"/>
                      </a:endParaRPr>
                    </a:p>
                    <a:p>
                      <a:pPr algn="just">
                        <a:lnSpc>
                          <a:spcPct val="100000"/>
                        </a:lnSpc>
                      </a:pPr>
                      <a:r>
                        <a:rPr lang="ru-RU" sz="1100" b="0" strike="noStrike" spc="-1" dirty="0">
                          <a:latin typeface="Times New Roman" panose="02020603050405020304"/>
                          <a:ea typeface="Calibri" panose="020F0502020204030204"/>
                        </a:rPr>
                        <a:t> </a:t>
                      </a:r>
                      <a:endParaRPr lang="ru-RU" sz="1100" b="0" strike="noStrike" spc="-1" dirty="0">
                        <a:latin typeface="Arial" panose="020B0604020202020204"/>
                      </a:endParaRPr>
                    </a:p>
                    <a:p>
                      <a:pPr algn="just">
                        <a:lnSpc>
                          <a:spcPct val="100000"/>
                        </a:lnSpc>
                      </a:pPr>
                      <a:r>
                        <a:rPr lang="ru-RU" sz="1100" b="0" strike="noStrike" spc="-1" dirty="0">
                          <a:latin typeface="Times New Roman" panose="02020603050405020304"/>
                          <a:ea typeface="Calibri" panose="020F0502020204030204"/>
                        </a:rPr>
                        <a:t> </a:t>
                      </a:r>
                      <a:endParaRPr lang="ru-RU" sz="1100" b="0" strike="noStrike" spc="-1" dirty="0">
                        <a:latin typeface="Arial" panose="020B0604020202020204"/>
                      </a:endParaRPr>
                    </a:p>
                    <a:p>
                      <a:pPr algn="just">
                        <a:lnSpc>
                          <a:spcPct val="100000"/>
                        </a:lnSpc>
                      </a:pPr>
                      <a:r>
                        <a:rPr lang="ru-RU" sz="1100" b="0" strike="noStrike" spc="-1" dirty="0">
                          <a:latin typeface="Times New Roman" panose="02020603050405020304"/>
                          <a:ea typeface="Calibri" panose="020F0502020204030204"/>
                        </a:rPr>
                        <a:t> </a:t>
                      </a:r>
                      <a:endParaRPr lang="ru-RU" sz="1100" b="0" strike="noStrike" spc="-1" dirty="0">
                        <a:latin typeface="Arial" panose="020B0604020202020204"/>
                      </a:endParaRPr>
                    </a:p>
                    <a:p>
                      <a:pPr algn="just">
                        <a:lnSpc>
                          <a:spcPct val="100000"/>
                        </a:lnSpc>
                      </a:pPr>
                      <a:r>
                        <a:rPr lang="ru-RU" sz="1100" b="0" strike="noStrike" spc="-1" dirty="0">
                          <a:latin typeface="Times New Roman" panose="02020603050405020304"/>
                          <a:ea typeface="Calibri" panose="020F0502020204030204"/>
                        </a:rPr>
                        <a:t>1.2</a:t>
                      </a:r>
                      <a:endParaRPr lang="ru-RU" sz="1100" b="0" strike="noStrike" spc="-1" dirty="0">
                        <a:latin typeface="Arial" panose="020B0604020202020204"/>
                      </a:endParaRPr>
                    </a:p>
                    <a:p>
                      <a:pPr algn="just">
                        <a:lnSpc>
                          <a:spcPct val="100000"/>
                        </a:lnSpc>
                      </a:pPr>
                      <a:r>
                        <a:rPr lang="ru-RU" sz="1100" b="0" strike="noStrike" spc="-1" dirty="0">
                          <a:latin typeface="Times New Roman" panose="02020603050405020304"/>
                          <a:ea typeface="Calibri" panose="020F0502020204030204"/>
                        </a:rPr>
                        <a:t> </a:t>
                      </a:r>
                      <a:endParaRPr lang="ru-RU" sz="1100" b="0" strike="noStrike" spc="-1" dirty="0">
                        <a:latin typeface="Arial" panose="020B0604020202020204"/>
                      </a:endParaRPr>
                    </a:p>
                    <a:p>
                      <a:pPr algn="just">
                        <a:lnSpc>
                          <a:spcPct val="100000"/>
                        </a:lnSpc>
                      </a:pPr>
                      <a:r>
                        <a:rPr lang="ru-RU" sz="1100" b="0" strike="noStrike" spc="-1" dirty="0">
                          <a:latin typeface="Times New Roman" panose="02020603050405020304"/>
                          <a:ea typeface="Calibri" panose="020F0502020204030204"/>
                        </a:rPr>
                        <a:t> </a:t>
                      </a:r>
                      <a:endParaRPr lang="ru-RU" sz="1100" b="0" strike="noStrike" spc="-1" dirty="0">
                        <a:latin typeface="Arial" panose="020B0604020202020204"/>
                      </a:endParaRPr>
                    </a:p>
                    <a:p>
                      <a:pPr algn="just">
                        <a:lnSpc>
                          <a:spcPct val="100000"/>
                        </a:lnSpc>
                      </a:pPr>
                      <a:r>
                        <a:rPr lang="ru-RU" sz="1100" b="0" strike="noStrike" spc="-1" dirty="0">
                          <a:latin typeface="Times New Roman" panose="02020603050405020304"/>
                          <a:ea typeface="Calibri" panose="020F0502020204030204"/>
                        </a:rPr>
                        <a:t> </a:t>
                      </a:r>
                      <a:endParaRPr lang="ru-RU" sz="1100" b="0" strike="noStrike" spc="-1" dirty="0">
                        <a:latin typeface="Arial" panose="020B0604020202020204"/>
                      </a:endParaRPr>
                    </a:p>
                    <a:p>
                      <a:pPr algn="just">
                        <a:lnSpc>
                          <a:spcPct val="100000"/>
                        </a:lnSpc>
                      </a:pPr>
                      <a:r>
                        <a:rPr lang="ru-RU" sz="1100" b="0" strike="noStrike" spc="-1" dirty="0">
                          <a:latin typeface="Times New Roman" panose="02020603050405020304"/>
                          <a:ea typeface="Calibri" panose="020F0502020204030204"/>
                        </a:rPr>
                        <a:t>1.3</a:t>
                      </a:r>
                      <a:endParaRPr lang="ru-RU" sz="1100" b="0" strike="noStrike" spc="-1" dirty="0">
                        <a:latin typeface="Arial" panose="020B0604020202020204"/>
                      </a:endParaRPr>
                    </a:p>
                  </a:txBody>
                  <a:tcPr marL="33840" marR="3384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</a:pPr>
                      <a:r>
                        <a:rPr lang="ru-RU" sz="1100" b="0" strike="noStrike" spc="-1" dirty="0">
                          <a:latin typeface="Times New Roman" panose="02020603050405020304"/>
                          <a:ea typeface="Calibri" panose="020F0502020204030204"/>
                        </a:rPr>
                        <a:t>Сбор информации по родителям (законным представителям) для создания чата в социальных мессенджерах</a:t>
                      </a:r>
                      <a:endParaRPr lang="ru-RU" sz="1100" b="0" strike="noStrike" spc="-1" dirty="0">
                        <a:latin typeface="Arial" panose="020B0604020202020204"/>
                      </a:endParaRPr>
                    </a:p>
                    <a:p>
                      <a:pPr algn="just">
                        <a:lnSpc>
                          <a:spcPct val="100000"/>
                        </a:lnSpc>
                      </a:pPr>
                      <a:r>
                        <a:rPr lang="ru-RU" sz="1100" b="0" strike="noStrike" spc="-1" dirty="0">
                          <a:latin typeface="Times New Roman" panose="02020603050405020304"/>
                          <a:ea typeface="Calibri" panose="020F0502020204030204"/>
                        </a:rPr>
                        <a:t> </a:t>
                      </a:r>
                      <a:endParaRPr lang="ru-RU" sz="1100" b="0" strike="noStrike" spc="-1" dirty="0">
                        <a:latin typeface="Arial" panose="020B0604020202020204"/>
                      </a:endParaRPr>
                    </a:p>
                    <a:p>
                      <a:pPr algn="just">
                        <a:lnSpc>
                          <a:spcPct val="100000"/>
                        </a:lnSpc>
                      </a:pPr>
                      <a:r>
                        <a:rPr lang="ru-RU" sz="1100" b="0" strike="noStrike" spc="-1" dirty="0">
                          <a:latin typeface="Times New Roman" panose="02020603050405020304"/>
                          <a:ea typeface="Calibri" panose="020F0502020204030204"/>
                        </a:rPr>
                        <a:t>Создание группы на платформе </a:t>
                      </a:r>
                      <a:r>
                        <a:rPr lang="ru-RU" sz="1100" b="0" strike="noStrike" spc="-1" dirty="0" err="1">
                          <a:latin typeface="Times New Roman" panose="02020603050405020304"/>
                          <a:ea typeface="Calibri" panose="020F0502020204030204"/>
                        </a:rPr>
                        <a:t>Сферум</a:t>
                      </a:r>
                      <a:r>
                        <a:rPr lang="ru-RU" sz="1100" b="0" strike="noStrike" spc="-1" dirty="0">
                          <a:latin typeface="Times New Roman" panose="02020603050405020304"/>
                          <a:ea typeface="Calibri" panose="020F0502020204030204"/>
                        </a:rPr>
                        <a:t> для оперативного оповещения родителей (законных представителей) студентов 1 курса</a:t>
                      </a:r>
                      <a:endParaRPr lang="ru-RU" sz="1100" b="0" strike="noStrike" spc="-1" dirty="0">
                        <a:latin typeface="Arial" panose="020B0604020202020204"/>
                      </a:endParaRPr>
                    </a:p>
                    <a:p>
                      <a:pPr algn="just">
                        <a:lnSpc>
                          <a:spcPct val="100000"/>
                        </a:lnSpc>
                      </a:pPr>
                      <a:r>
                        <a:rPr lang="ru-RU" sz="1100" b="0" strike="noStrike" spc="-1" dirty="0">
                          <a:latin typeface="Times New Roman" panose="02020603050405020304"/>
                          <a:ea typeface="Calibri" panose="020F0502020204030204"/>
                        </a:rPr>
                        <a:t> </a:t>
                      </a:r>
                      <a:endParaRPr lang="ru-RU" sz="1100" b="0" strike="noStrike" spc="-1" dirty="0">
                        <a:latin typeface="Arial" panose="020B0604020202020204"/>
                      </a:endParaRPr>
                    </a:p>
                    <a:p>
                      <a:pPr algn="just">
                        <a:lnSpc>
                          <a:spcPct val="100000"/>
                        </a:lnSpc>
                      </a:pPr>
                      <a:r>
                        <a:rPr lang="ru-RU" sz="1100" b="0" strike="noStrike" spc="-1" dirty="0">
                          <a:latin typeface="Times New Roman" panose="02020603050405020304"/>
                          <a:ea typeface="Calibri" panose="020F0502020204030204"/>
                        </a:rPr>
                        <a:t>Определение времени оповещения родителей, закрепление ответственных (законных представителей)</a:t>
                      </a:r>
                      <a:endParaRPr lang="ru-RU" sz="1100" b="0" strike="noStrike" spc="-1" dirty="0">
                        <a:latin typeface="Arial" panose="020B0604020202020204"/>
                      </a:endParaRPr>
                    </a:p>
                    <a:p>
                      <a:pPr algn="just">
                        <a:lnSpc>
                          <a:spcPct val="100000"/>
                        </a:lnSpc>
                      </a:pPr>
                      <a:r>
                        <a:rPr lang="ru-RU" sz="1100" b="0" strike="noStrike" spc="-1" dirty="0">
                          <a:latin typeface="Times New Roman" panose="02020603050405020304"/>
                          <a:ea typeface="Calibri" panose="020F0502020204030204"/>
                        </a:rPr>
                        <a:t> </a:t>
                      </a:r>
                      <a:endParaRPr lang="ru-RU" sz="1100" b="0" strike="noStrike" spc="-1" dirty="0">
                        <a:latin typeface="Arial" panose="020B0604020202020204"/>
                      </a:endParaRPr>
                    </a:p>
                  </a:txBody>
                  <a:tcPr marL="33840" marR="3384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100" b="0" strike="noStrike" spc="-1">
                          <a:latin typeface="Times New Roman" panose="02020603050405020304"/>
                          <a:ea typeface="Calibri" panose="020F0502020204030204"/>
                        </a:rPr>
                        <a:t>Оплеснин Илья Иванович, </a:t>
                      </a:r>
                      <a:endParaRPr lang="ru-RU" sz="1100" b="0" strike="noStrike" spc="-1">
                        <a:latin typeface="Arial" panose="020B0604020202020204"/>
                      </a:endParaRPr>
                    </a:p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100" b="0" strike="noStrike" spc="-1">
                          <a:latin typeface="Times New Roman" panose="02020603050405020304"/>
                          <a:ea typeface="Calibri" panose="020F0502020204030204"/>
                        </a:rPr>
                        <a:t>Похилюк Елена Валентиновна, </a:t>
                      </a:r>
                      <a:endParaRPr lang="ru-RU" sz="1100" b="0" strike="noStrike" spc="-1">
                        <a:latin typeface="Arial" panose="020B0604020202020204"/>
                      </a:endParaRPr>
                    </a:p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100" b="0" strike="noStrike" spc="-1">
                          <a:latin typeface="Times New Roman" panose="02020603050405020304"/>
                          <a:ea typeface="Calibri" panose="020F0502020204030204"/>
                        </a:rPr>
                        <a:t>Егоров Матвей Вячеславович, </a:t>
                      </a:r>
                      <a:endParaRPr lang="ru-RU" sz="1100" b="0" strike="noStrike" spc="-1">
                        <a:latin typeface="Arial" panose="020B0604020202020204"/>
                      </a:endParaRPr>
                    </a:p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100" b="0" strike="noStrike" spc="-1">
                          <a:latin typeface="Times New Roman" panose="02020603050405020304"/>
                          <a:ea typeface="Calibri" panose="020F0502020204030204"/>
                        </a:rPr>
                        <a:t>Котельникова Лариса Владимировна, Иванченко Александр Евгеньевич</a:t>
                      </a:r>
                      <a:endParaRPr lang="ru-RU" sz="1100" b="0" strike="noStrike" spc="-1">
                        <a:latin typeface="Arial" panose="020B0604020202020204"/>
                      </a:endParaRPr>
                    </a:p>
                  </a:txBody>
                  <a:tcPr marL="33840" marR="3384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100" b="0" strike="noStrike" spc="-1" dirty="0">
                          <a:latin typeface="Times New Roman" panose="02020603050405020304"/>
                          <a:ea typeface="Calibri" panose="020F0502020204030204"/>
                        </a:rPr>
                        <a:t>19.12 - 23.12</a:t>
                      </a:r>
                      <a:endParaRPr lang="ru-RU" sz="1100" b="0" strike="noStrike" spc="-1" dirty="0">
                        <a:latin typeface="Arial" panose="020B0604020202020204"/>
                      </a:endParaRPr>
                    </a:p>
                  </a:txBody>
                  <a:tcPr marL="33840" marR="3384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</a:pPr>
                      <a:r>
                        <a:rPr lang="ru-RU" sz="1100" b="0" strike="noStrike" spc="-1" dirty="0">
                          <a:latin typeface="Times New Roman" panose="02020603050405020304"/>
                          <a:ea typeface="Calibri" panose="020F0502020204030204"/>
                        </a:rPr>
                        <a:t>1. Сокращение времени </a:t>
                      </a:r>
                      <a:r>
                        <a:rPr lang="ru-RU" sz="1100" b="0" strike="noStrike" spc="-1" dirty="0">
                          <a:solidFill>
                            <a:srgbClr val="000000"/>
                          </a:solidFill>
                          <a:latin typeface="Times New Roman" panose="02020603050405020304"/>
                          <a:ea typeface="SimSun" panose="02010600030101010101" pitchFamily="2" charset="-122"/>
                        </a:rPr>
                        <a:t>информирования родителей (законных представителей) о зачислении обучающихся 1-го курса, правилах внутреннего распорядка. </a:t>
                      </a:r>
                      <a:endParaRPr lang="ru-RU" sz="1100" b="0" strike="noStrike" spc="-1" dirty="0">
                        <a:latin typeface="Arial" panose="020B0604020202020204"/>
                      </a:endParaRPr>
                    </a:p>
                    <a:p>
                      <a:pPr algn="just">
                        <a:lnSpc>
                          <a:spcPct val="100000"/>
                        </a:lnSpc>
                      </a:pPr>
                      <a:r>
                        <a:rPr lang="ru-RU" sz="1100" b="0" strike="noStrike" spc="-1" dirty="0">
                          <a:solidFill>
                            <a:srgbClr val="000000"/>
                          </a:solidFill>
                          <a:latin typeface="Times New Roman" panose="02020603050405020304"/>
                          <a:ea typeface="SimSun" panose="02010600030101010101" pitchFamily="2" charset="-122"/>
                        </a:rPr>
                        <a:t>2. Создание группы на платформе </a:t>
                      </a:r>
                      <a:r>
                        <a:rPr lang="ru-RU" sz="1100" b="0" strike="noStrike" spc="-1" dirty="0" err="1">
                          <a:solidFill>
                            <a:srgbClr val="000000"/>
                          </a:solidFill>
                          <a:latin typeface="Times New Roman" panose="02020603050405020304"/>
                          <a:ea typeface="SimSun" panose="02010600030101010101" pitchFamily="2" charset="-122"/>
                        </a:rPr>
                        <a:t>Сферум</a:t>
                      </a:r>
                      <a:endParaRPr lang="ru-RU" sz="1100" b="0" strike="noStrike" spc="-1" dirty="0">
                        <a:latin typeface="Arial" panose="020B0604020202020204"/>
                      </a:endParaRPr>
                    </a:p>
                  </a:txBody>
                  <a:tcPr marL="33840" marR="3384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148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100" b="0" strike="noStrike" spc="-1">
                          <a:latin typeface="Times New Roman" panose="02020603050405020304"/>
                          <a:ea typeface="Calibri" panose="020F0502020204030204"/>
                        </a:rPr>
                        <a:t>2</a:t>
                      </a:r>
                      <a:endParaRPr lang="ru-RU" sz="1100" b="0" strike="noStrike" spc="-1">
                        <a:latin typeface="Arial" panose="020B0604020202020204"/>
                      </a:endParaRPr>
                    </a:p>
                  </a:txBody>
                  <a:tcPr marL="33840" marR="3384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</a:pPr>
                      <a:r>
                        <a:rPr lang="ru-RU" sz="1100" b="0" strike="noStrike" spc="-1">
                          <a:solidFill>
                            <a:srgbClr val="000000"/>
                          </a:solidFill>
                          <a:latin typeface="Times New Roman" panose="02020603050405020304"/>
                          <a:ea typeface="Calibri" panose="020F0502020204030204"/>
                        </a:rPr>
                        <a:t>Нехватка инструментов для оперативного оповещения участников образовательных отношений</a:t>
                      </a:r>
                      <a:endParaRPr lang="ru-RU" sz="1100" b="0" strike="noStrike" spc="-1">
                        <a:latin typeface="Arial" panose="020B0604020202020204"/>
                      </a:endParaRPr>
                    </a:p>
                    <a:p>
                      <a:pPr algn="just">
                        <a:lnSpc>
                          <a:spcPct val="107000"/>
                        </a:lnSpc>
                      </a:pPr>
                      <a:r>
                        <a:rPr lang="ru-RU" sz="1100" b="0" strike="noStrike" spc="-1">
                          <a:solidFill>
                            <a:srgbClr val="000000"/>
                          </a:solidFill>
                          <a:latin typeface="Times New Roman" panose="02020603050405020304"/>
                          <a:ea typeface="Calibri" panose="020F0502020204030204"/>
                        </a:rPr>
                        <a:t> </a:t>
                      </a:r>
                      <a:endParaRPr lang="ru-RU" sz="1100" b="0" strike="noStrike" spc="-1">
                        <a:latin typeface="Arial" panose="020B0604020202020204"/>
                      </a:endParaRPr>
                    </a:p>
                  </a:txBody>
                  <a:tcPr marL="33840" marR="3384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</a:pPr>
                      <a:r>
                        <a:rPr lang="ru-RU" sz="1100" b="0" strike="noStrike" spc="-1" dirty="0">
                          <a:latin typeface="Times New Roman" panose="02020603050405020304"/>
                          <a:ea typeface="Calibri" panose="020F0502020204030204"/>
                        </a:rPr>
                        <a:t>2.1</a:t>
                      </a:r>
                      <a:endParaRPr lang="ru-RU" sz="1100" b="0" strike="noStrike" spc="-1" dirty="0">
                        <a:latin typeface="Arial" panose="020B0604020202020204"/>
                      </a:endParaRPr>
                    </a:p>
                    <a:p>
                      <a:pPr algn="just">
                        <a:lnSpc>
                          <a:spcPct val="100000"/>
                        </a:lnSpc>
                      </a:pPr>
                      <a:r>
                        <a:rPr lang="ru-RU" sz="1100" b="0" strike="noStrike" spc="-1" dirty="0">
                          <a:latin typeface="Times New Roman" panose="02020603050405020304"/>
                          <a:ea typeface="Calibri" panose="020F0502020204030204"/>
                        </a:rPr>
                        <a:t> </a:t>
                      </a:r>
                      <a:endParaRPr lang="ru-RU" sz="1100" b="0" strike="noStrike" spc="-1" dirty="0">
                        <a:latin typeface="Arial" panose="020B0604020202020204"/>
                      </a:endParaRPr>
                    </a:p>
                    <a:p>
                      <a:pPr algn="just">
                        <a:lnSpc>
                          <a:spcPct val="100000"/>
                        </a:lnSpc>
                      </a:pPr>
                      <a:r>
                        <a:rPr lang="ru-RU" sz="1100" b="0" strike="noStrike" spc="-1" dirty="0">
                          <a:latin typeface="Times New Roman" panose="02020603050405020304"/>
                          <a:ea typeface="Calibri" panose="020F0502020204030204"/>
                        </a:rPr>
                        <a:t> </a:t>
                      </a:r>
                      <a:endParaRPr lang="ru-RU" sz="1100" b="0" strike="noStrike" spc="-1" dirty="0">
                        <a:latin typeface="Arial" panose="020B0604020202020204"/>
                      </a:endParaRPr>
                    </a:p>
                    <a:p>
                      <a:pPr algn="just">
                        <a:lnSpc>
                          <a:spcPct val="100000"/>
                        </a:lnSpc>
                      </a:pPr>
                      <a:r>
                        <a:rPr lang="ru-RU" sz="1100" b="0" strike="noStrike" spc="-1" dirty="0">
                          <a:latin typeface="Times New Roman" panose="02020603050405020304"/>
                          <a:ea typeface="Calibri" panose="020F0502020204030204"/>
                        </a:rPr>
                        <a:t> </a:t>
                      </a:r>
                      <a:endParaRPr lang="ru-RU" sz="1100" b="0" strike="noStrike" spc="-1" dirty="0">
                        <a:latin typeface="Arial" panose="020B0604020202020204"/>
                      </a:endParaRPr>
                    </a:p>
                    <a:p>
                      <a:pPr algn="just">
                        <a:lnSpc>
                          <a:spcPct val="100000"/>
                        </a:lnSpc>
                      </a:pPr>
                      <a:r>
                        <a:rPr lang="ru-RU" sz="1100" b="0" strike="noStrike" spc="-1" dirty="0">
                          <a:latin typeface="Times New Roman" panose="02020603050405020304"/>
                          <a:ea typeface="Calibri" panose="020F0502020204030204"/>
                        </a:rPr>
                        <a:t> </a:t>
                      </a:r>
                      <a:endParaRPr lang="ru-RU" sz="1100" b="0" strike="noStrike" spc="-1" dirty="0">
                        <a:latin typeface="Arial" panose="020B0604020202020204"/>
                      </a:endParaRPr>
                    </a:p>
                    <a:p>
                      <a:pPr algn="just">
                        <a:lnSpc>
                          <a:spcPct val="100000"/>
                        </a:lnSpc>
                      </a:pPr>
                      <a:r>
                        <a:rPr lang="ru-RU" sz="1100" b="0" strike="noStrike" spc="-1" dirty="0">
                          <a:latin typeface="Times New Roman" panose="02020603050405020304"/>
                          <a:ea typeface="Calibri" panose="020F0502020204030204"/>
                        </a:rPr>
                        <a:t>2.2</a:t>
                      </a:r>
                      <a:endParaRPr lang="ru-RU" sz="1100" b="0" strike="noStrike" spc="-1" dirty="0">
                        <a:latin typeface="Arial" panose="020B0604020202020204"/>
                      </a:endParaRPr>
                    </a:p>
                    <a:p>
                      <a:pPr algn="just">
                        <a:lnSpc>
                          <a:spcPct val="100000"/>
                        </a:lnSpc>
                      </a:pPr>
                      <a:r>
                        <a:rPr lang="ru-RU" sz="1100" b="0" strike="noStrike" spc="-1" dirty="0">
                          <a:latin typeface="Times New Roman" panose="02020603050405020304"/>
                          <a:ea typeface="Calibri" panose="020F0502020204030204"/>
                        </a:rPr>
                        <a:t> </a:t>
                      </a:r>
                      <a:endParaRPr lang="ru-RU" sz="1100" b="0" strike="noStrike" spc="-1" dirty="0">
                        <a:latin typeface="Arial" panose="020B0604020202020204"/>
                      </a:endParaRPr>
                    </a:p>
                  </a:txBody>
                  <a:tcPr marL="33840" marR="3384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</a:pPr>
                      <a:r>
                        <a:rPr lang="ru-RU" sz="1100" b="0" strike="noStrike" spc="-1" dirty="0">
                          <a:latin typeface="Times New Roman" panose="02020603050405020304"/>
                          <a:ea typeface="Calibri" panose="020F0502020204030204"/>
                        </a:rPr>
                        <a:t> Проведение опроса по выявлению возможностей технического оснащения для оповещения родителей (законных представителей).</a:t>
                      </a:r>
                      <a:endParaRPr lang="ru-RU" sz="1100" b="0" strike="noStrike" spc="-1" dirty="0">
                        <a:latin typeface="Arial" panose="020B0604020202020204"/>
                      </a:endParaRPr>
                    </a:p>
                    <a:p>
                      <a:pPr algn="just">
                        <a:lnSpc>
                          <a:spcPct val="100000"/>
                        </a:lnSpc>
                      </a:pPr>
                      <a:r>
                        <a:rPr lang="ru-RU" sz="1100" b="0" strike="noStrike" spc="-1" dirty="0">
                          <a:latin typeface="Times New Roman" panose="02020603050405020304"/>
                          <a:ea typeface="Calibri" panose="020F0502020204030204"/>
                        </a:rPr>
                        <a:t> </a:t>
                      </a:r>
                      <a:endParaRPr lang="ru-RU" sz="1100" b="0" strike="noStrike" spc="-1" dirty="0">
                        <a:latin typeface="Arial" panose="020B0604020202020204"/>
                      </a:endParaRPr>
                    </a:p>
                    <a:p>
                      <a:pPr algn="just">
                        <a:lnSpc>
                          <a:spcPct val="100000"/>
                        </a:lnSpc>
                      </a:pPr>
                      <a:r>
                        <a:rPr lang="ru-RU" sz="1100" b="0" strike="noStrike" spc="-1" dirty="0">
                          <a:latin typeface="Times New Roman" panose="02020603050405020304"/>
                          <a:ea typeface="Calibri" panose="020F0502020204030204"/>
                        </a:rPr>
                        <a:t>Создание портала на официальном сайте колледжа для работы с родителями (законными представителями)</a:t>
                      </a:r>
                      <a:endParaRPr lang="ru-RU" sz="1100" b="0" strike="noStrike" spc="-1" dirty="0">
                        <a:latin typeface="Arial" panose="020B0604020202020204"/>
                      </a:endParaRPr>
                    </a:p>
                    <a:p>
                      <a:pPr algn="just">
                        <a:lnSpc>
                          <a:spcPct val="100000"/>
                        </a:lnSpc>
                      </a:pPr>
                      <a:r>
                        <a:rPr lang="ru-RU" sz="1100" b="0" strike="noStrike" spc="-1" dirty="0">
                          <a:latin typeface="Times New Roman" panose="02020603050405020304"/>
                          <a:ea typeface="Calibri" panose="020F0502020204030204"/>
                        </a:rPr>
                        <a:t> </a:t>
                      </a:r>
                      <a:endParaRPr lang="ru-RU" sz="1100" b="0" strike="noStrike" spc="-1" dirty="0">
                        <a:latin typeface="Arial" panose="020B0604020202020204"/>
                      </a:endParaRPr>
                    </a:p>
                  </a:txBody>
                  <a:tcPr marL="33840" marR="3384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100" b="0" strike="noStrike" spc="-1" dirty="0" err="1">
                          <a:latin typeface="Times New Roman" panose="02020603050405020304"/>
                          <a:ea typeface="Calibri" panose="020F0502020204030204"/>
                        </a:rPr>
                        <a:t>Оплеснин</a:t>
                      </a:r>
                      <a:r>
                        <a:rPr lang="ru-RU" sz="1100" b="0" strike="noStrike" spc="-1" dirty="0">
                          <a:latin typeface="Times New Roman" panose="02020603050405020304"/>
                          <a:ea typeface="Calibri" panose="020F0502020204030204"/>
                        </a:rPr>
                        <a:t> Илья Иванович, </a:t>
                      </a:r>
                      <a:endParaRPr lang="ru-RU" sz="1100" b="0" strike="noStrike" spc="-1" dirty="0">
                        <a:latin typeface="Arial" panose="020B0604020202020204"/>
                      </a:endParaRPr>
                    </a:p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100" b="0" strike="noStrike" spc="-1" dirty="0" err="1">
                          <a:latin typeface="Times New Roman" panose="02020603050405020304"/>
                          <a:ea typeface="Calibri" panose="020F0502020204030204"/>
                        </a:rPr>
                        <a:t>Похилюк</a:t>
                      </a:r>
                      <a:r>
                        <a:rPr lang="ru-RU" sz="1100" b="0" strike="noStrike" spc="-1" dirty="0">
                          <a:latin typeface="Times New Roman" panose="02020603050405020304"/>
                          <a:ea typeface="Calibri" panose="020F0502020204030204"/>
                        </a:rPr>
                        <a:t> Елена Валентиновна, </a:t>
                      </a:r>
                      <a:endParaRPr lang="ru-RU" sz="1100" b="0" strike="noStrike" spc="-1" dirty="0">
                        <a:latin typeface="Arial" panose="020B0604020202020204"/>
                      </a:endParaRPr>
                    </a:p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100" b="0" strike="noStrike" spc="-1" dirty="0">
                          <a:latin typeface="Times New Roman" panose="02020603050405020304"/>
                          <a:ea typeface="Calibri" panose="020F0502020204030204"/>
                        </a:rPr>
                        <a:t>Егоров Матвей Вячеславович, </a:t>
                      </a:r>
                      <a:endParaRPr lang="ru-RU" sz="1100" b="0" strike="noStrike" spc="-1" dirty="0">
                        <a:latin typeface="Arial" panose="020B0604020202020204"/>
                      </a:endParaRPr>
                    </a:p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100" b="0" strike="noStrike" spc="-1" dirty="0">
                          <a:latin typeface="Times New Roman" panose="02020603050405020304"/>
                          <a:ea typeface="Calibri" panose="020F0502020204030204"/>
                        </a:rPr>
                        <a:t>Иванченко Александр Евгеньевич</a:t>
                      </a:r>
                      <a:endParaRPr lang="ru-RU" sz="1100" b="0" strike="noStrike" spc="-1" dirty="0">
                        <a:latin typeface="Arial" panose="020B0604020202020204"/>
                      </a:endParaRPr>
                    </a:p>
                  </a:txBody>
                  <a:tcPr marL="33840" marR="3384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100" b="0" strike="noStrike" spc="-1">
                          <a:latin typeface="Times New Roman" panose="02020603050405020304"/>
                          <a:ea typeface="Calibri" panose="020F0502020204030204"/>
                        </a:rPr>
                        <a:t>24.12 - 28.12</a:t>
                      </a:r>
                      <a:endParaRPr lang="ru-RU" sz="1100" b="0" strike="noStrike" spc="-1">
                        <a:latin typeface="Arial" panose="020B0604020202020204"/>
                      </a:endParaRPr>
                    </a:p>
                  </a:txBody>
                  <a:tcPr marL="33840" marR="3384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</a:pPr>
                      <a:r>
                        <a:rPr lang="ru-RU" sz="1100" b="0" strike="noStrike" spc="-1" dirty="0">
                          <a:latin typeface="Times New Roman" panose="02020603050405020304"/>
                          <a:ea typeface="Calibri" panose="020F0502020204030204"/>
                        </a:rPr>
                        <a:t>1.Сокращение времени </a:t>
                      </a:r>
                      <a:r>
                        <a:rPr lang="ru-RU" sz="1100" b="0" strike="noStrike" spc="-1" dirty="0">
                          <a:solidFill>
                            <a:srgbClr val="000000"/>
                          </a:solidFill>
                          <a:latin typeface="Times New Roman" panose="02020603050405020304"/>
                          <a:ea typeface="Calibri" panose="020F0502020204030204"/>
                        </a:rPr>
                        <a:t>выкладки информации о зачислении обучающихся 1-го курса, правилах внутреннего распорядка.</a:t>
                      </a:r>
                      <a:endParaRPr lang="ru-RU" sz="1100" b="0" strike="noStrike" spc="-1" dirty="0">
                        <a:latin typeface="Arial" panose="020B0604020202020204"/>
                      </a:endParaRPr>
                    </a:p>
                    <a:p>
                      <a:pPr algn="just">
                        <a:lnSpc>
                          <a:spcPct val="107000"/>
                        </a:lnSpc>
                      </a:pPr>
                      <a:r>
                        <a:rPr lang="ru-RU" sz="1100" b="0" strike="noStrike" spc="-1" dirty="0">
                          <a:solidFill>
                            <a:srgbClr val="000000"/>
                          </a:solidFill>
                          <a:latin typeface="Times New Roman" panose="02020603050405020304"/>
                          <a:ea typeface="Calibri" panose="020F0502020204030204"/>
                        </a:rPr>
                        <a:t>2. Получение обратной связи от родителей (законных представителей)</a:t>
                      </a:r>
                      <a:endParaRPr lang="ru-RU" sz="1100" b="0" strike="noStrike" spc="-1" dirty="0">
                        <a:latin typeface="Arial" panose="020B0604020202020204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100" b="0" strike="noStrike" spc="-1" dirty="0">
                          <a:solidFill>
                            <a:srgbClr val="000000"/>
                          </a:solidFill>
                          <a:latin typeface="Times New Roman" panose="02020603050405020304"/>
                          <a:ea typeface="Calibri" panose="020F0502020204030204"/>
                        </a:rPr>
                        <a:t> </a:t>
                      </a:r>
                      <a:endParaRPr lang="ru-RU" sz="1100" b="0" strike="noStrike" spc="-1" dirty="0">
                        <a:latin typeface="Arial" panose="020B0604020202020204"/>
                      </a:endParaRPr>
                    </a:p>
                  </a:txBody>
                  <a:tcPr marL="33840" marR="3384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0" name="PlaceHolder 1"/>
          <p:cNvSpPr txBox="1">
            <a:spLocks/>
          </p:cNvSpPr>
          <p:nvPr/>
        </p:nvSpPr>
        <p:spPr>
          <a:xfrm>
            <a:off x="8532440" y="6356520"/>
            <a:ext cx="503560" cy="36432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ru-RU" spc="-1" dirty="0" smtClean="0">
                <a:solidFill>
                  <a:srgbClr val="000000"/>
                </a:solidFill>
                <a:latin typeface="Times New Roman" panose="02020603050405020304"/>
              </a:rPr>
              <a:t>17</a:t>
            </a:r>
            <a:endParaRPr lang="ru-RU" spc="-1" dirty="0">
              <a:latin typeface="Times New Roman" panose="02020603050405020304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" name="Picture 3" descr="C:\Users\Администратор\Desktop\Coat_of_arms_of_Chelyabinsk_Oblast.svg.png"/>
          <p:cNvPicPr/>
          <p:nvPr/>
        </p:nvPicPr>
        <p:blipFill>
          <a:blip r:embed="rId2"/>
          <a:stretch>
            <a:fillRect/>
          </a:stretch>
        </p:blipFill>
        <p:spPr>
          <a:xfrm>
            <a:off x="123840" y="34200"/>
            <a:ext cx="719280" cy="925200"/>
          </a:xfrm>
          <a:prstGeom prst="rect">
            <a:avLst/>
          </a:prstGeom>
          <a:ln w="0">
            <a:noFill/>
          </a:ln>
        </p:spPr>
      </p:pic>
      <p:sp>
        <p:nvSpPr>
          <p:cNvPr id="216" name="Заголовок 1"/>
          <p:cNvSpPr/>
          <p:nvPr/>
        </p:nvSpPr>
        <p:spPr>
          <a:xfrm>
            <a:off x="1084320" y="179640"/>
            <a:ext cx="3311640" cy="3592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just">
              <a:lnSpc>
                <a:spcPct val="100000"/>
              </a:lnSpc>
            </a:pPr>
            <a:r>
              <a:rPr lang="ru-RU" sz="1600" b="1" strike="noStrike" spc="-1">
                <a:solidFill>
                  <a:srgbClr val="000000"/>
                </a:solidFill>
                <a:latin typeface="Times New Roman" panose="02020603050405020304"/>
                <a:ea typeface="DejaVu Sans"/>
              </a:rPr>
              <a:t>Челябинская область</a:t>
            </a:r>
            <a:endParaRPr lang="ru-RU" sz="1600" b="0" strike="noStrike" spc="-1">
              <a:latin typeface="Arial" panose="020B0604020202020204"/>
            </a:endParaRPr>
          </a:p>
        </p:txBody>
      </p:sp>
      <p:pic>
        <p:nvPicPr>
          <p:cNvPr id="217" name="Picture 2"/>
          <p:cNvPicPr/>
          <p:nvPr/>
        </p:nvPicPr>
        <p:blipFill>
          <a:blip r:embed="rId3"/>
          <a:stretch>
            <a:fillRect/>
          </a:stretch>
        </p:blipFill>
        <p:spPr>
          <a:xfrm>
            <a:off x="1171440" y="526680"/>
            <a:ext cx="6957000" cy="284760"/>
          </a:xfrm>
          <a:prstGeom prst="rect">
            <a:avLst/>
          </a:prstGeom>
          <a:ln w="0">
            <a:noFill/>
          </a:ln>
        </p:spPr>
      </p:pic>
      <p:pic>
        <p:nvPicPr>
          <p:cNvPr id="218" name="Picture 2"/>
          <p:cNvPicPr/>
          <p:nvPr/>
        </p:nvPicPr>
        <p:blipFill>
          <a:blip r:embed="rId3"/>
          <a:stretch>
            <a:fillRect/>
          </a:stretch>
        </p:blipFill>
        <p:spPr>
          <a:xfrm>
            <a:off x="1403640" y="6320520"/>
            <a:ext cx="6957000" cy="284760"/>
          </a:xfrm>
          <a:prstGeom prst="rect">
            <a:avLst/>
          </a:prstGeom>
          <a:ln w="0">
            <a:noFill/>
          </a:ln>
        </p:spPr>
      </p:pic>
      <p:sp>
        <p:nvSpPr>
          <p:cNvPr id="219" name="Прямоугольник 5"/>
          <p:cNvSpPr/>
          <p:nvPr/>
        </p:nvSpPr>
        <p:spPr>
          <a:xfrm>
            <a:off x="1403315" y="692235"/>
            <a:ext cx="6310440" cy="455760"/>
          </a:xfrm>
          <a:prstGeom prst="rect">
            <a:avLst/>
          </a:prstGeom>
          <a:noFill/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400" b="1" strike="noStrike" spc="-1">
                <a:solidFill>
                  <a:srgbClr val="000000"/>
                </a:solidFill>
                <a:latin typeface="Times New Roman" panose="02020603050405020304"/>
                <a:ea typeface="DejaVu Sans"/>
              </a:rPr>
              <a:t>План реализации проекта</a:t>
            </a:r>
            <a:endParaRPr lang="ru-RU" sz="2400" b="0" strike="noStrike" spc="-1">
              <a:latin typeface="Arial" panose="020B0604020202020204"/>
            </a:endParaRPr>
          </a:p>
        </p:txBody>
      </p:sp>
      <p:pic>
        <p:nvPicPr>
          <p:cNvPr id="220" name="Рисунок 229"/>
          <p:cNvPicPr/>
          <p:nvPr/>
        </p:nvPicPr>
        <p:blipFill>
          <a:blip r:embed="rId4"/>
          <a:stretch>
            <a:fillRect/>
          </a:stretch>
        </p:blipFill>
        <p:spPr>
          <a:xfrm>
            <a:off x="360" y="0"/>
            <a:ext cx="360" cy="360"/>
          </a:xfrm>
          <a:prstGeom prst="rect">
            <a:avLst/>
          </a:prstGeom>
          <a:ln w="0">
            <a:noFill/>
          </a:ln>
        </p:spPr>
      </p:pic>
      <p:graphicFrame>
        <p:nvGraphicFramePr>
          <p:cNvPr id="221" name="Таблица 1"/>
          <p:cNvGraphicFramePr/>
          <p:nvPr/>
        </p:nvGraphicFramePr>
        <p:xfrm>
          <a:off x="251640" y="1413075"/>
          <a:ext cx="8712720" cy="3566160"/>
        </p:xfrm>
        <a:graphic>
          <a:graphicData uri="http://schemas.openxmlformats.org/drawingml/2006/table">
            <a:tbl>
              <a:tblPr/>
              <a:tblGrid>
                <a:gridCol w="2559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31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14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59995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9204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2784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68444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30978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200" b="0" strike="noStrike" spc="-1" dirty="0">
                          <a:latin typeface="Times New Roman" panose="02020603050405020304"/>
                          <a:ea typeface="Calibri" panose="020F0502020204030204"/>
                        </a:rPr>
                        <a:t>3</a:t>
                      </a:r>
                      <a:endParaRPr lang="ru-RU" sz="1200" b="0" strike="noStrike" spc="-1" dirty="0">
                        <a:latin typeface="Arial" panose="020B0604020202020204"/>
                      </a:endParaRPr>
                    </a:p>
                  </a:txBody>
                  <a:tcPr marL="41400" marR="4140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</a:pPr>
                      <a:r>
                        <a:rPr lang="ru-RU" sz="1200" b="0" strike="noStrike" spc="-1">
                          <a:solidFill>
                            <a:srgbClr val="000000"/>
                          </a:solidFill>
                          <a:latin typeface="Times New Roman" panose="02020603050405020304"/>
                          <a:ea typeface="Calibri" panose="020F0502020204030204"/>
                        </a:rPr>
                        <a:t>Психологический дискомфорт участников образовательных отношений </a:t>
                      </a:r>
                      <a:endParaRPr lang="ru-RU" sz="1200" b="0" strike="noStrike" spc="-1">
                        <a:latin typeface="Arial" panose="020B0604020202020204"/>
                      </a:endParaRPr>
                    </a:p>
                    <a:p>
                      <a:pPr algn="just">
                        <a:lnSpc>
                          <a:spcPct val="107000"/>
                        </a:lnSpc>
                      </a:pPr>
                      <a:r>
                        <a:rPr lang="ru-RU" sz="1200" b="0" strike="noStrike" spc="-1">
                          <a:solidFill>
                            <a:srgbClr val="000000"/>
                          </a:solidFill>
                          <a:latin typeface="Times New Roman" panose="02020603050405020304"/>
                          <a:ea typeface="Calibri" panose="020F0502020204030204"/>
                        </a:rPr>
                        <a:t> </a:t>
                      </a:r>
                      <a:endParaRPr lang="ru-RU" sz="1200" b="0" strike="noStrike" spc="-1">
                        <a:latin typeface="Arial" panose="020B0604020202020204"/>
                      </a:endParaRPr>
                    </a:p>
                  </a:txBody>
                  <a:tcPr marL="41400" marR="4140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</a:pPr>
                      <a:r>
                        <a:rPr lang="ru-RU" sz="1200" b="0" strike="noStrike" spc="-1">
                          <a:latin typeface="Times New Roman" panose="02020603050405020304"/>
                          <a:ea typeface="Calibri" panose="020F0502020204030204"/>
                        </a:rPr>
                        <a:t>3.1.</a:t>
                      </a:r>
                      <a:endParaRPr lang="ru-RU" sz="1200" b="0" strike="noStrike" spc="-1">
                        <a:latin typeface="Arial" panose="020B0604020202020204"/>
                      </a:endParaRPr>
                    </a:p>
                    <a:p>
                      <a:pPr algn="just">
                        <a:lnSpc>
                          <a:spcPct val="100000"/>
                        </a:lnSpc>
                      </a:pPr>
                      <a:r>
                        <a:rPr lang="ru-RU" sz="1200" b="0" strike="noStrike" spc="-1">
                          <a:latin typeface="Times New Roman" panose="02020603050405020304"/>
                          <a:ea typeface="Calibri" panose="020F0502020204030204"/>
                        </a:rPr>
                        <a:t> </a:t>
                      </a:r>
                      <a:endParaRPr lang="ru-RU" sz="1200" b="0" strike="noStrike" spc="-1">
                        <a:latin typeface="Arial" panose="020B0604020202020204"/>
                      </a:endParaRPr>
                    </a:p>
                    <a:p>
                      <a:pPr algn="just">
                        <a:lnSpc>
                          <a:spcPct val="100000"/>
                        </a:lnSpc>
                      </a:pPr>
                      <a:r>
                        <a:rPr lang="ru-RU" sz="1200" b="0" strike="noStrike" spc="-1">
                          <a:latin typeface="Times New Roman" panose="02020603050405020304"/>
                          <a:ea typeface="Calibri" panose="020F0502020204030204"/>
                        </a:rPr>
                        <a:t> </a:t>
                      </a:r>
                      <a:endParaRPr lang="ru-RU" sz="1200" b="0" strike="noStrike" spc="-1">
                        <a:latin typeface="Arial" panose="020B0604020202020204"/>
                      </a:endParaRPr>
                    </a:p>
                    <a:p>
                      <a:pPr algn="just">
                        <a:lnSpc>
                          <a:spcPct val="100000"/>
                        </a:lnSpc>
                      </a:pPr>
                      <a:r>
                        <a:rPr lang="ru-RU" sz="1200" b="0" strike="noStrike" spc="-1">
                          <a:latin typeface="Times New Roman" panose="02020603050405020304"/>
                          <a:ea typeface="Calibri" panose="020F0502020204030204"/>
                        </a:rPr>
                        <a:t> </a:t>
                      </a:r>
                      <a:endParaRPr lang="ru-RU" sz="1200" b="0" strike="noStrike" spc="-1">
                        <a:latin typeface="Arial" panose="020B0604020202020204"/>
                      </a:endParaRPr>
                    </a:p>
                    <a:p>
                      <a:pPr algn="just">
                        <a:lnSpc>
                          <a:spcPct val="100000"/>
                        </a:lnSpc>
                      </a:pPr>
                      <a:r>
                        <a:rPr lang="ru-RU" sz="1200" b="0" strike="noStrike" spc="-1">
                          <a:latin typeface="Times New Roman" panose="02020603050405020304"/>
                          <a:ea typeface="Calibri" panose="020F0502020204030204"/>
                        </a:rPr>
                        <a:t> </a:t>
                      </a:r>
                      <a:endParaRPr lang="ru-RU" sz="1200" b="0" strike="noStrike" spc="-1">
                        <a:latin typeface="Arial" panose="020B0604020202020204"/>
                      </a:endParaRPr>
                    </a:p>
                    <a:p>
                      <a:pPr algn="just">
                        <a:lnSpc>
                          <a:spcPct val="100000"/>
                        </a:lnSpc>
                      </a:pPr>
                      <a:r>
                        <a:rPr lang="ru-RU" sz="1200" b="0" strike="noStrike" spc="-1">
                          <a:latin typeface="Times New Roman" panose="02020603050405020304"/>
                          <a:ea typeface="Calibri" panose="020F0502020204030204"/>
                        </a:rPr>
                        <a:t> </a:t>
                      </a:r>
                      <a:endParaRPr lang="ru-RU" sz="1200" b="0" strike="noStrike" spc="-1">
                        <a:latin typeface="Arial" panose="020B0604020202020204"/>
                      </a:endParaRPr>
                    </a:p>
                    <a:p>
                      <a:pPr algn="just">
                        <a:lnSpc>
                          <a:spcPct val="100000"/>
                        </a:lnSpc>
                      </a:pPr>
                      <a:r>
                        <a:rPr lang="ru-RU" sz="1200" b="0" strike="noStrike" spc="-1">
                          <a:latin typeface="Times New Roman" panose="02020603050405020304"/>
                          <a:ea typeface="Calibri" panose="020F0502020204030204"/>
                        </a:rPr>
                        <a:t>3.2.</a:t>
                      </a:r>
                      <a:endParaRPr lang="ru-RU" sz="1200" b="0" strike="noStrike" spc="-1">
                        <a:latin typeface="Arial" panose="020B0604020202020204"/>
                      </a:endParaRPr>
                    </a:p>
                  </a:txBody>
                  <a:tcPr marL="41400" marR="4140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</a:pPr>
                      <a:r>
                        <a:rPr lang="ru-RU" sz="1200" b="0" strike="noStrike" spc="-1" dirty="0">
                          <a:latin typeface="Times New Roman" panose="02020603050405020304"/>
                          <a:ea typeface="Calibri" panose="020F0502020204030204"/>
                        </a:rPr>
                        <a:t>Разработка стандарта размещения оперативного освещения информирования родителей (законных представителей) обучающихся, зачисленных на 1 курс ГБПОУ «Магнитогорский педагогический колледж</a:t>
                      </a:r>
                      <a:endParaRPr lang="ru-RU" sz="1200" b="0" strike="noStrike" spc="-1" dirty="0">
                        <a:latin typeface="Arial" panose="020B0604020202020204"/>
                      </a:endParaRPr>
                    </a:p>
                    <a:p>
                      <a:pPr algn="just">
                        <a:lnSpc>
                          <a:spcPct val="100000"/>
                        </a:lnSpc>
                      </a:pPr>
                      <a:r>
                        <a:rPr lang="ru-RU" sz="1200" b="0" strike="noStrike" spc="-1" dirty="0">
                          <a:latin typeface="Times New Roman" panose="02020603050405020304"/>
                          <a:ea typeface="Calibri" panose="020F0502020204030204"/>
                        </a:rPr>
                        <a:t> </a:t>
                      </a:r>
                      <a:endParaRPr lang="ru-RU" sz="1200" b="0" strike="noStrike" spc="-1" dirty="0">
                        <a:latin typeface="Arial" panose="020B0604020202020204"/>
                      </a:endParaRPr>
                    </a:p>
                    <a:p>
                      <a:pPr algn="just">
                        <a:lnSpc>
                          <a:spcPct val="100000"/>
                        </a:lnSpc>
                      </a:pPr>
                      <a:r>
                        <a:rPr lang="ru-RU" sz="1200" b="0" strike="noStrike" spc="-1" dirty="0">
                          <a:latin typeface="Times New Roman" panose="02020603050405020304"/>
                          <a:ea typeface="Calibri" panose="020F0502020204030204"/>
                        </a:rPr>
                        <a:t>Проведение опроса родителей (законных представителей) об уровне удовлетворенности процессом оповещения о зачислении обучающихся 1-го курса родителей (законных представителей), правилах внутреннего распорядка</a:t>
                      </a:r>
                      <a:endParaRPr lang="ru-RU" sz="1200" b="0" strike="noStrike" spc="-1" dirty="0">
                        <a:latin typeface="Arial" panose="020B0604020202020204"/>
                      </a:endParaRPr>
                    </a:p>
                  </a:txBody>
                  <a:tcPr marL="41400" marR="4140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200" b="0" strike="noStrike" spc="-1">
                          <a:latin typeface="Times New Roman" panose="02020603050405020304"/>
                          <a:ea typeface="Calibri" panose="020F0502020204030204"/>
                        </a:rPr>
                        <a:t>Похилюк Елена Валентиновна, Егоров Матвей Вячеславович, Котельникова Лариса Владимировна, </a:t>
                      </a:r>
                      <a:endParaRPr lang="ru-RU" sz="1200" b="0" strike="noStrike" spc="-1">
                        <a:latin typeface="Arial" panose="020B0604020202020204"/>
                      </a:endParaRPr>
                    </a:p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200" b="0" strike="noStrike" spc="-1">
                          <a:latin typeface="Times New Roman" panose="02020603050405020304"/>
                          <a:ea typeface="Calibri" panose="020F0502020204030204"/>
                        </a:rPr>
                        <a:t>Иванченко Александр Евгеньевич</a:t>
                      </a:r>
                      <a:endParaRPr lang="ru-RU" sz="1200" b="0" strike="noStrike" spc="-1">
                        <a:latin typeface="Arial" panose="020B0604020202020204"/>
                      </a:endParaRPr>
                    </a:p>
                  </a:txBody>
                  <a:tcPr marL="41400" marR="4140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200" b="0" strike="noStrike" spc="-1">
                          <a:latin typeface="Times New Roman" panose="02020603050405020304"/>
                          <a:ea typeface="Calibri" panose="020F0502020204030204"/>
                        </a:rPr>
                        <a:t>13.01 - 27.01</a:t>
                      </a:r>
                      <a:endParaRPr lang="ru-RU" sz="1200" b="0" strike="noStrike" spc="-1">
                        <a:latin typeface="Arial" panose="020B0604020202020204"/>
                      </a:endParaRPr>
                    </a:p>
                  </a:txBody>
                  <a:tcPr marL="41400" marR="4140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</a:pPr>
                      <a:r>
                        <a:rPr lang="ru-RU" sz="1200" b="0" strike="noStrike" spc="-1" dirty="0">
                          <a:latin typeface="Times New Roman" panose="02020603050405020304"/>
                          <a:ea typeface="Calibri" panose="020F0502020204030204"/>
                        </a:rPr>
                        <a:t>1. Сокращение времени оповещения о зачислении обучающихся 1-го курса родителей (законных представителей), правилах внутреннего распорядка.</a:t>
                      </a:r>
                      <a:endParaRPr lang="ru-RU" sz="1200" b="0" strike="noStrike" spc="-1" dirty="0">
                        <a:latin typeface="Arial" panose="020B0604020202020204"/>
                      </a:endParaRPr>
                    </a:p>
                    <a:p>
                      <a:pPr algn="just">
                        <a:lnSpc>
                          <a:spcPct val="100000"/>
                        </a:lnSpc>
                      </a:pPr>
                      <a:r>
                        <a:rPr lang="ru-RU" sz="1200" b="0" strike="noStrike" spc="-1" dirty="0">
                          <a:latin typeface="Times New Roman" panose="02020603050405020304"/>
                          <a:ea typeface="Calibri" panose="020F0502020204030204"/>
                        </a:rPr>
                        <a:t>2. Увеличение доли родителей (законных представителей), удовлетворенных качеством оповещения о зачислении обучающихся 1-го курса, правилах внутреннего распорядка с 60 % в 1,5 раза</a:t>
                      </a:r>
                      <a:endParaRPr lang="ru-RU" sz="1200" b="0" strike="noStrike" spc="-1" dirty="0">
                        <a:latin typeface="Arial" panose="020B0604020202020204"/>
                      </a:endParaRPr>
                    </a:p>
                  </a:txBody>
                  <a:tcPr marL="41400" marR="4140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0" name="PlaceHolder 1"/>
          <p:cNvSpPr txBox="1">
            <a:spLocks/>
          </p:cNvSpPr>
          <p:nvPr/>
        </p:nvSpPr>
        <p:spPr>
          <a:xfrm>
            <a:off x="8532440" y="6356520"/>
            <a:ext cx="503560" cy="36432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ru-RU" spc="-1" dirty="0" smtClean="0">
                <a:solidFill>
                  <a:srgbClr val="000000"/>
                </a:solidFill>
                <a:latin typeface="Times New Roman" panose="02020603050405020304"/>
              </a:rPr>
              <a:t>18</a:t>
            </a:r>
            <a:endParaRPr lang="ru-RU" spc="-1" dirty="0">
              <a:latin typeface="Times New Roman" panose="02020603050405020304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45" name="PlaceHolder 1"/>
          <p:cNvSpPr>
            <a:spLocks noGrp="1"/>
          </p:cNvSpPr>
          <p:nvPr>
            <p:ph type="title" idx="4294967295"/>
          </p:nvPr>
        </p:nvSpPr>
        <p:spPr bwMode="auto">
          <a:xfrm>
            <a:off x="483840" y="634320"/>
            <a:ext cx="8228880" cy="48996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rmAutofit fontScale="94000"/>
          </a:bodyPr>
          <a:lstStyle/>
          <a:p>
            <a:pPr algn="ctr">
              <a:lnSpc>
                <a:spcPct val="100000"/>
              </a:lnSpc>
              <a:defRPr/>
            </a:pPr>
            <a:r>
              <a:rPr lang="ru-RU" sz="2800" b="1" strike="noStrike" spc="-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Достигнутые результаты процесса </a:t>
            </a:r>
            <a:endParaRPr lang="ru-RU" sz="2800" b="0" strike="noStrike" spc="-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6" name="PlaceHolder 2"/>
          <p:cNvSpPr>
            <a:spLocks noGrp="1"/>
          </p:cNvSpPr>
          <p:nvPr>
            <p:ph idx="4294967295"/>
          </p:nvPr>
        </p:nvSpPr>
        <p:spPr bwMode="auto">
          <a:xfrm>
            <a:off x="461520" y="1034280"/>
            <a:ext cx="8228880" cy="397836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/>
          <a:p>
            <a:pPr marL="342900" indent="-342900" algn="ctr">
              <a:lnSpc>
                <a:spcPct val="100000"/>
              </a:lnSpc>
              <a:spcBef>
                <a:spcPts val="480"/>
              </a:spcBef>
              <a:tabLst>
                <a:tab pos="0" algn="l"/>
              </a:tabLst>
              <a:defRPr/>
            </a:pPr>
            <a:r>
              <a:rPr lang="ru-RU" sz="2400" b="1" strike="noStrike" spc="-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Время протекания процесса:</a:t>
            </a:r>
            <a:r>
              <a:rPr lang="en-US" sz="2400" b="1" strike="noStrike" spc="-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400" b="0" strike="noStrike" spc="-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8" name="TextBox 6"/>
          <p:cNvSpPr/>
          <p:nvPr/>
        </p:nvSpPr>
        <p:spPr bwMode="auto">
          <a:xfrm>
            <a:off x="482760" y="1412640"/>
            <a:ext cx="3714120" cy="2009520"/>
          </a:xfrm>
          <a:prstGeom prst="rect">
            <a:avLst/>
          </a:prstGeom>
          <a:noFill/>
          <a:ln w="0">
            <a:noFill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-1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DejaVu Sans"/>
              </a:rPr>
              <a:t>БЫЛО</a:t>
            </a:r>
            <a:r>
              <a:rPr kumimoji="0" lang="ru-RU" sz="2800" b="0" i="0" u="none" strike="noStrike" kern="1200" cap="none" spc="-1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DejaVu Sans"/>
              </a:rPr>
              <a:t>:</a:t>
            </a:r>
            <a:endParaRPr kumimoji="0" lang="ru-RU" sz="2800" b="0" i="0" u="none" strike="noStrike" kern="1200" cap="none" spc="-1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</a:endParaRP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-1" normalizeH="0" baseline="0" noProof="0">
                <a:ln>
                  <a:noFill/>
                </a:ln>
                <a:solidFill>
                  <a:srgbClr val="2992A7"/>
                </a:solidFill>
                <a:effectLst/>
                <a:uLnTx/>
                <a:uFillTx/>
                <a:latin typeface="Calibri" panose="020F0502020204030204"/>
                <a:ea typeface="DejaVu Sans"/>
              </a:rPr>
              <a:t>    </a:t>
            </a:r>
            <a:r>
              <a:rPr kumimoji="0" lang="ru-RU" sz="2800" b="1" i="0" u="none" strike="noStrike" kern="1200" cap="none" spc="-1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DejaVu Sans"/>
              </a:rPr>
              <a:t>5 дней</a:t>
            </a:r>
            <a:endParaRPr kumimoji="0" lang="ru-RU" sz="2800" b="0" i="0" u="none" strike="noStrike" kern="1200" cap="none" spc="-1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</a:endParaRP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-1" normalizeH="0" baseline="0" noProof="0">
                <a:ln>
                  <a:noFill/>
                </a:ln>
                <a:solidFill>
                  <a:srgbClr val="9BBB59"/>
                </a:solidFill>
                <a:effectLst/>
                <a:uLnTx/>
                <a:uFillTx/>
                <a:latin typeface="Calibri" panose="020F0502020204030204"/>
                <a:ea typeface="DejaVu Sans"/>
              </a:rPr>
              <a:t> </a:t>
            </a:r>
            <a:r>
              <a:rPr kumimoji="0" lang="ru-RU" sz="2800" b="1" i="0" u="none" strike="noStrike" kern="1200" cap="none" spc="-1" normalizeH="0" baseline="0" noProof="0">
                <a:ln>
                  <a:noFill/>
                </a:ln>
                <a:solidFill>
                  <a:srgbClr val="9BBB59"/>
                </a:solidFill>
                <a:effectLst/>
                <a:uLnTx/>
                <a:uFillTx/>
                <a:latin typeface="Calibri" panose="020F0502020204030204"/>
                <a:ea typeface="DejaVu Sans"/>
              </a:rPr>
              <a:t> </a:t>
            </a:r>
            <a:r>
              <a:rPr kumimoji="0" lang="ru-RU" sz="1800" b="0" i="0" u="none" strike="noStrike" kern="1200" cap="none" spc="-1" normalizeH="0" baseline="0" noProof="0">
                <a:ln>
                  <a:noFill/>
                </a:ln>
                <a:solidFill>
                  <a:srgbClr val="9BBB59"/>
                </a:solidFill>
                <a:effectLst/>
                <a:uLnTx/>
                <a:uFillTx/>
                <a:latin typeface="Arial" panose="020B0604020202020204"/>
                <a:ea typeface="DejaVu Sans"/>
              </a:rPr>
              <a:t> </a:t>
            </a:r>
            <a:endParaRPr kumimoji="0" lang="ru-RU" sz="1800" b="0" i="0" u="none" strike="noStrike" kern="1200" cap="none" spc="-1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</a:endParaRPr>
          </a:p>
        </p:txBody>
      </p:sp>
      <p:sp>
        <p:nvSpPr>
          <p:cNvPr id="149" name="TextBox 7"/>
          <p:cNvSpPr/>
          <p:nvPr/>
        </p:nvSpPr>
        <p:spPr bwMode="auto">
          <a:xfrm>
            <a:off x="4355640" y="1484640"/>
            <a:ext cx="3714120" cy="1796400"/>
          </a:xfrm>
          <a:prstGeom prst="rect">
            <a:avLst/>
          </a:prstGeom>
          <a:noFill/>
          <a:ln w="0">
            <a:noFill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-1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DejaVu Sans"/>
              </a:rPr>
              <a:t>СТАЛО</a:t>
            </a:r>
            <a:r>
              <a:rPr kumimoji="0" lang="ru-RU" sz="2800" b="0" i="0" u="none" strike="noStrike" kern="1200" cap="none" spc="-1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DejaVu Sans"/>
              </a:rPr>
              <a:t>:</a:t>
            </a:r>
            <a:endParaRPr kumimoji="0" lang="ru-RU" sz="2800" b="0" i="0" u="none" strike="noStrike" kern="1200" cap="none" spc="-1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</a:endParaRP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-1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DejaVu Sans"/>
              </a:rPr>
              <a:t>1 день</a:t>
            </a:r>
            <a:endParaRPr kumimoji="0" lang="ru-RU" sz="2800" b="0" i="0" u="none" strike="noStrike" kern="1200" cap="none" spc="-1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-1" normalizeH="0" baseline="0" noProof="0">
                <a:ln>
                  <a:noFill/>
                </a:ln>
                <a:solidFill>
                  <a:srgbClr val="9BBB59"/>
                </a:solidFill>
                <a:effectLst/>
                <a:uLnTx/>
                <a:uFillTx/>
                <a:latin typeface="Calibri" panose="020F0502020204030204"/>
                <a:ea typeface="DejaVu Sans"/>
              </a:rPr>
              <a:t> </a:t>
            </a:r>
            <a:r>
              <a:rPr kumimoji="0" lang="ru-RU" sz="1800" b="0" i="0" u="none" strike="noStrike" kern="1200" cap="none" spc="-1" normalizeH="0" baseline="0" noProof="0">
                <a:ln>
                  <a:noFill/>
                </a:ln>
                <a:solidFill>
                  <a:srgbClr val="9BBB59"/>
                </a:solidFill>
                <a:effectLst/>
                <a:uLnTx/>
                <a:uFillTx/>
                <a:latin typeface="Arial" panose="020B0604020202020204"/>
                <a:ea typeface="DejaVu Sans"/>
              </a:rPr>
              <a:t> </a:t>
            </a:r>
            <a:endParaRPr kumimoji="0" lang="ru-RU" sz="1800" b="0" i="0" u="none" strike="noStrike" kern="1200" cap="none" spc="-1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</a:endParaRPr>
          </a:p>
        </p:txBody>
      </p:sp>
      <p:sp>
        <p:nvSpPr>
          <p:cNvPr id="150" name="Прямоугольник 23"/>
          <p:cNvSpPr/>
          <p:nvPr/>
        </p:nvSpPr>
        <p:spPr bwMode="auto">
          <a:xfrm>
            <a:off x="539640" y="3213000"/>
            <a:ext cx="7704000" cy="638640"/>
          </a:xfrm>
          <a:prstGeom prst="rect">
            <a:avLst/>
          </a:prstGeom>
          <a:noFill/>
          <a:ln w="9525">
            <a:noFill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-1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DejaVu Sans"/>
              </a:rPr>
              <a:t>ЭКОНОМИЯ ВРЕМЕНИ:  </a:t>
            </a:r>
            <a:endParaRPr kumimoji="0" lang="ru-RU" sz="1800" b="0" i="0" u="none" strike="noStrike" kern="1200" cap="none" spc="-1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-1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DejaVu Sans"/>
              </a:rPr>
              <a:t>4 дня (80</a:t>
            </a:r>
            <a:r>
              <a:rPr kumimoji="0" lang="en-US" sz="1800" b="1" i="0" u="none" strike="noStrike" kern="1200" cap="none" spc="-1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DejaVu Sans"/>
              </a:rPr>
              <a:t>%</a:t>
            </a:r>
            <a:r>
              <a:rPr kumimoji="0" lang="ru-RU" sz="1800" b="1" i="0" u="none" strike="noStrike" kern="1200" cap="none" spc="-1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DejaVu Sans"/>
              </a:rPr>
              <a:t>)</a:t>
            </a:r>
            <a:endParaRPr kumimoji="0" lang="ru-RU" sz="1800" b="0" i="0" u="none" strike="noStrike" kern="1200" cap="none" spc="-1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</a:endParaRPr>
          </a:p>
        </p:txBody>
      </p:sp>
      <p:sp>
        <p:nvSpPr>
          <p:cNvPr id="151" name="Прямая соединительная линия 10"/>
          <p:cNvSpPr/>
          <p:nvPr/>
        </p:nvSpPr>
        <p:spPr bwMode="auto">
          <a:xfrm flipH="1">
            <a:off x="4283640" y="1556640"/>
            <a:ext cx="3240" cy="1501560"/>
          </a:xfrm>
          <a:prstGeom prst="line">
            <a:avLst/>
          </a:prstGeom>
          <a:ln w="38100">
            <a:solidFill>
              <a:srgbClr val="1F497D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52" name="Прямая соединительная линия 13"/>
          <p:cNvSpPr/>
          <p:nvPr/>
        </p:nvSpPr>
        <p:spPr bwMode="auto">
          <a:xfrm>
            <a:off x="1187280" y="3140640"/>
            <a:ext cx="6429240" cy="1080"/>
          </a:xfrm>
          <a:prstGeom prst="line">
            <a:avLst/>
          </a:prstGeom>
          <a:ln w="41275">
            <a:solidFill>
              <a:srgbClr val="4A7EBB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53" name="Прямоугольник 14"/>
          <p:cNvSpPr/>
          <p:nvPr/>
        </p:nvSpPr>
        <p:spPr bwMode="auto">
          <a:xfrm>
            <a:off x="251640" y="4005000"/>
            <a:ext cx="8819640" cy="2060649"/>
          </a:xfrm>
          <a:prstGeom prst="rect">
            <a:avLst/>
          </a:prstGeom>
          <a:noFill/>
          <a:ln w="0">
            <a:noFill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0" u="none" strike="noStrike" kern="1200" cap="none" spc="-1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СНИЖЕНИЕ ВРЕМЕННЫХ ПОТЕРЬ  ЗА СЧЕТ </a:t>
            </a:r>
            <a:endParaRPr kumimoji="0" lang="ru-RU" sz="1600" b="0" i="0" u="none" strike="noStrike" kern="1200" cap="none" spc="-1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992A7"/>
              </a:buClr>
              <a:buSzTx/>
              <a:buFont typeface="StarSymbol"/>
              <a:buAutoNum type="arabicPeriod"/>
              <a:tabLst/>
              <a:defRPr/>
            </a:pPr>
            <a:r>
              <a:rPr kumimoji="0" lang="ru-RU" sz="1600" b="1" i="0" u="none" strike="noStrike" kern="1200" cap="none" spc="-1" normalizeH="0" baseline="0" noProof="0" dirty="0">
                <a:ln>
                  <a:noFill/>
                </a:ln>
                <a:solidFill>
                  <a:srgbClr val="2992A7"/>
                </a:solidFill>
                <a:effectLst/>
                <a:uLnTx/>
                <a:uFillTx/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Сокращение времени оповещения родителей (законных представителей) о зачислении абитуриентов и правилах внутреннего распорядка</a:t>
            </a:r>
            <a:endParaRPr kumimoji="0" lang="ru-RU" sz="1600" b="0" i="0" u="none" strike="noStrike" kern="1200" cap="none" spc="-1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992A7"/>
              </a:buClr>
              <a:buSzTx/>
              <a:buFont typeface="StarSymbol"/>
              <a:buAutoNum type="arabicPeriod"/>
              <a:tabLst/>
              <a:defRPr/>
            </a:pPr>
            <a:r>
              <a:rPr kumimoji="0" lang="ru-RU" sz="1600" b="1" i="0" u="none" strike="noStrike" kern="1200" cap="none" spc="-1" normalizeH="0" baseline="0" noProof="0" dirty="0">
                <a:ln>
                  <a:noFill/>
                </a:ln>
                <a:solidFill>
                  <a:srgbClr val="2992A7"/>
                </a:solidFill>
                <a:effectLst/>
                <a:uLnTx/>
                <a:uFillTx/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Создание единой системы оповещения родителей (законных представителей) о зачислении абитуриентов и правилах внутреннего распорядка</a:t>
            </a:r>
            <a:endParaRPr kumimoji="0" lang="ru-RU" sz="1600" b="0" i="0" u="none" strike="noStrike" kern="1200" cap="none" spc="-1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992A7"/>
              </a:buClr>
              <a:buSzTx/>
              <a:buFont typeface="StarSymbol"/>
              <a:buAutoNum type="arabicPeriod"/>
              <a:tabLst/>
              <a:defRPr/>
            </a:pPr>
            <a:r>
              <a:rPr kumimoji="0" lang="ru-RU" sz="1600" b="1" i="0" u="none" strike="noStrike" kern="1200" cap="none" spc="-1" normalizeH="0" baseline="0" noProof="0" dirty="0">
                <a:ln>
                  <a:noFill/>
                </a:ln>
                <a:solidFill>
                  <a:srgbClr val="2992A7"/>
                </a:solidFill>
                <a:effectLst/>
                <a:uLnTx/>
                <a:uFillTx/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Повышение уровня удовлетворенности родителей (законных представителей) процессом оповещения родителей (законных представителей) о зачислении абитуриентов и правилах внутреннего распорядка</a:t>
            </a:r>
            <a:endParaRPr kumimoji="0" lang="ru-RU" sz="1600" b="0" i="0" u="none" strike="noStrike" kern="1200" cap="none" spc="-1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54" name="Picture 3" descr="C:\Users\Администратор\Desktop\Coat_of_arms_of_Chelyabinsk_Oblast.svg.png"/>
          <p:cNvPicPr/>
          <p:nvPr/>
        </p:nvPicPr>
        <p:blipFill>
          <a:blip r:embed="rId2"/>
          <a:stretch>
            <a:fillRect/>
          </a:stretch>
        </p:blipFill>
        <p:spPr bwMode="auto">
          <a:xfrm>
            <a:off x="123840" y="34200"/>
            <a:ext cx="719280" cy="925200"/>
          </a:xfrm>
          <a:prstGeom prst="rect">
            <a:avLst/>
          </a:prstGeom>
          <a:ln w="0">
            <a:noFill/>
          </a:ln>
        </p:spPr>
      </p:pic>
      <p:sp>
        <p:nvSpPr>
          <p:cNvPr id="155" name="Заголовок 1"/>
          <p:cNvSpPr/>
          <p:nvPr/>
        </p:nvSpPr>
        <p:spPr bwMode="auto">
          <a:xfrm>
            <a:off x="1084320" y="179640"/>
            <a:ext cx="3311640" cy="359280"/>
          </a:xfrm>
          <a:prstGeom prst="rect">
            <a:avLst/>
          </a:prstGeom>
          <a:noFill/>
          <a:ln w="0">
            <a:noFill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0" u="none" strike="noStrike" kern="1200" cap="none" spc="-1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  <a:ea typeface="DejaVu Sans"/>
              </a:rPr>
              <a:t>Челябинская область</a:t>
            </a:r>
            <a:endParaRPr kumimoji="0" lang="ru-RU" sz="1600" b="0" i="0" u="none" strike="noStrike" kern="1200" cap="none" spc="-1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</a:endParaRPr>
          </a:p>
        </p:txBody>
      </p:sp>
      <p:pic>
        <p:nvPicPr>
          <p:cNvPr id="156" name="Picture 2"/>
          <p:cNvPicPr/>
          <p:nvPr/>
        </p:nvPicPr>
        <p:blipFill>
          <a:blip r:embed="rId3"/>
          <a:stretch>
            <a:fillRect/>
          </a:stretch>
        </p:blipFill>
        <p:spPr bwMode="auto">
          <a:xfrm>
            <a:off x="1097640" y="493560"/>
            <a:ext cx="6957000" cy="284760"/>
          </a:xfrm>
          <a:prstGeom prst="rect">
            <a:avLst/>
          </a:prstGeom>
          <a:ln w="0">
            <a:noFill/>
          </a:ln>
        </p:spPr>
      </p:pic>
      <p:pic>
        <p:nvPicPr>
          <p:cNvPr id="157" name="Picture 2"/>
          <p:cNvPicPr/>
          <p:nvPr/>
        </p:nvPicPr>
        <p:blipFill>
          <a:blip r:embed="rId3"/>
          <a:stretch>
            <a:fillRect/>
          </a:stretch>
        </p:blipFill>
        <p:spPr bwMode="auto">
          <a:xfrm>
            <a:off x="1190160" y="6305039"/>
            <a:ext cx="6957000" cy="284760"/>
          </a:xfrm>
          <a:prstGeom prst="rect">
            <a:avLst/>
          </a:prstGeom>
          <a:ln w="0">
            <a:noFill/>
          </a:ln>
        </p:spPr>
      </p:pic>
      <p:sp>
        <p:nvSpPr>
          <p:cNvPr id="15" name="PlaceHolder 1"/>
          <p:cNvSpPr txBox="1">
            <a:spLocks/>
          </p:cNvSpPr>
          <p:nvPr/>
        </p:nvSpPr>
        <p:spPr>
          <a:xfrm>
            <a:off x="8532440" y="6356520"/>
            <a:ext cx="503560" cy="36432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ru-RU" spc="-1" dirty="0" smtClean="0">
                <a:solidFill>
                  <a:srgbClr val="000000"/>
                </a:solidFill>
                <a:latin typeface="Times New Roman" panose="02020603050405020304"/>
              </a:rPr>
              <a:t>19</a:t>
            </a:r>
            <a:endParaRPr lang="ru-RU" spc="-1" dirty="0">
              <a:latin typeface="Times New Roman" panose="02020603050405020304"/>
            </a:endParaRPr>
          </a:p>
        </p:txBody>
      </p:sp>
    </p:spTree>
    <p:extLst>
      <p:ext uri="{BB962C8B-B14F-4D97-AF65-F5344CB8AC3E}">
        <p14:creationId xmlns:p14="http://schemas.microsoft.com/office/powerpoint/2010/main" val="129732964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4294967295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20</a:t>
            </a:fld>
            <a:endParaRPr lang="ru-RU"/>
          </a:p>
        </p:txBody>
      </p:sp>
      <p:pic>
        <p:nvPicPr>
          <p:cNvPr id="14" name="Picture 3" descr="C:\Users\Администратор\Desktop\Coat_of_arms_of_Chelyabinsk_Oblast.svg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844" y="34058"/>
            <a:ext cx="720000" cy="925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Заголовок 1"/>
          <p:cNvSpPr txBox="1"/>
          <p:nvPr/>
        </p:nvSpPr>
        <p:spPr>
          <a:xfrm>
            <a:off x="1084414" y="179609"/>
            <a:ext cx="3312369" cy="3600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>
              <a:defRPr/>
            </a:pP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Челябинская область</a:t>
            </a:r>
          </a:p>
        </p:txBody>
      </p:sp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7066" y="497018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TextBox 16"/>
          <p:cNvSpPr txBox="1"/>
          <p:nvPr/>
        </p:nvSpPr>
        <p:spPr>
          <a:xfrm>
            <a:off x="626060" y="1003079"/>
            <a:ext cx="3714750" cy="66120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ru-RU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</a:t>
            </a:r>
            <a:r>
              <a:rPr lang="ru-RU" sz="2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879975" y="1003079"/>
            <a:ext cx="3714750" cy="66120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ru-RU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ПОСЛЕ</a:t>
            </a:r>
            <a:r>
              <a:rPr lang="ru-RU" sz="2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en-US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1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6477" y="6299391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 descr="Рабочие места «до»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201" y="1710114"/>
            <a:ext cx="4254013" cy="29174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5"/>
          <a:srcRect l="3802" t="14493"/>
          <a:stretch/>
        </p:blipFill>
        <p:spPr>
          <a:xfrm>
            <a:off x="4520703" y="1700808"/>
            <a:ext cx="4433295" cy="30626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56074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58" name="PlaceHolder 1"/>
          <p:cNvSpPr>
            <a:spLocks noGrp="1"/>
          </p:cNvSpPr>
          <p:nvPr>
            <p:ph type="title"/>
          </p:nvPr>
        </p:nvSpPr>
        <p:spPr bwMode="auto">
          <a:xfrm>
            <a:off x="755640" y="-183240"/>
            <a:ext cx="8228880" cy="114228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/>
          <a:p>
            <a:pPr algn="just">
              <a:lnSpc>
                <a:spcPct val="100000"/>
              </a:lnSpc>
              <a:defRPr/>
            </a:pPr>
            <a:r>
              <a:rPr lang="ru-RU" sz="1600" b="1" strike="noStrike" spc="-1">
                <a:solidFill>
                  <a:srgbClr val="000000"/>
                </a:solidFill>
                <a:latin typeface="Times New Roman" panose="02020603050405020304"/>
              </a:rPr>
              <a:t>Челябинская область</a:t>
            </a:r>
            <a:endParaRPr lang="ru-RU" sz="1600" b="0" strike="noStrike" spc="-1">
              <a:solidFill>
                <a:srgbClr val="000000"/>
              </a:solidFill>
              <a:latin typeface="Arial" panose="020B0604020202020204"/>
            </a:endParaRPr>
          </a:p>
        </p:txBody>
      </p:sp>
      <p:pic>
        <p:nvPicPr>
          <p:cNvPr id="160" name="Picture 3" descr="C:\Users\Администратор\Desktop\Coat_of_arms_of_Chelyabinsk_Oblast.svg.png"/>
          <p:cNvPicPr/>
          <p:nvPr/>
        </p:nvPicPr>
        <p:blipFill>
          <a:blip r:embed="rId2"/>
          <a:stretch>
            <a:fillRect/>
          </a:stretch>
        </p:blipFill>
        <p:spPr bwMode="auto">
          <a:xfrm>
            <a:off x="123840" y="34200"/>
            <a:ext cx="719280" cy="925200"/>
          </a:xfrm>
          <a:prstGeom prst="rect">
            <a:avLst/>
          </a:prstGeom>
          <a:ln w="0">
            <a:noFill/>
          </a:ln>
        </p:spPr>
      </p:pic>
      <p:sp>
        <p:nvSpPr>
          <p:cNvPr id="161" name="TextBox 10"/>
          <p:cNvSpPr/>
          <p:nvPr/>
        </p:nvSpPr>
        <p:spPr bwMode="auto">
          <a:xfrm>
            <a:off x="971640" y="693000"/>
            <a:ext cx="7623360" cy="821160"/>
          </a:xfrm>
          <a:prstGeom prst="rect">
            <a:avLst/>
          </a:prstGeom>
          <a:noFill/>
          <a:ln w="0">
            <a:noFill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  <a:defRPr/>
            </a:pPr>
            <a:r>
              <a:rPr lang="ru-RU" sz="2400" b="1" strike="noStrike" spc="-1">
                <a:solidFill>
                  <a:srgbClr val="000000"/>
                </a:solidFill>
                <a:latin typeface="Times New Roman" panose="02020603050405020304"/>
                <a:ea typeface="DejaVu Sans"/>
              </a:rPr>
              <a:t>Выполнение плана реализации проекта</a:t>
            </a:r>
            <a:endParaRPr lang="ru-RU" sz="2400" b="0" strike="noStrike" spc="-1">
              <a:latin typeface="Arial" panose="020B0604020202020204"/>
            </a:endParaRPr>
          </a:p>
          <a:p>
            <a:pPr>
              <a:lnSpc>
                <a:spcPct val="100000"/>
              </a:lnSpc>
              <a:defRPr/>
            </a:pPr>
            <a:endParaRPr lang="ru-RU" sz="2400" b="0" strike="noStrike" spc="-1">
              <a:latin typeface="Arial" panose="020B0604020202020204"/>
            </a:endParaRPr>
          </a:p>
        </p:txBody>
      </p:sp>
      <p:pic>
        <p:nvPicPr>
          <p:cNvPr id="162" name="Picture 2"/>
          <p:cNvPicPr/>
          <p:nvPr/>
        </p:nvPicPr>
        <p:blipFill>
          <a:blip r:embed="rId3"/>
          <a:stretch>
            <a:fillRect/>
          </a:stretch>
        </p:blipFill>
        <p:spPr bwMode="auto">
          <a:xfrm>
            <a:off x="1236600" y="6299280"/>
            <a:ext cx="6957000" cy="284760"/>
          </a:xfrm>
          <a:prstGeom prst="rect">
            <a:avLst/>
          </a:prstGeom>
          <a:ln w="0">
            <a:noFill/>
          </a:ln>
        </p:spPr>
      </p:pic>
      <p:pic>
        <p:nvPicPr>
          <p:cNvPr id="163" name="Picture 2"/>
          <p:cNvPicPr/>
          <p:nvPr/>
        </p:nvPicPr>
        <p:blipFill>
          <a:blip r:embed="rId3"/>
          <a:stretch>
            <a:fillRect/>
          </a:stretch>
        </p:blipFill>
        <p:spPr bwMode="auto">
          <a:xfrm>
            <a:off x="1164960" y="497160"/>
            <a:ext cx="6957000" cy="284760"/>
          </a:xfrm>
          <a:prstGeom prst="rect">
            <a:avLst/>
          </a:prstGeom>
          <a:ln w="0">
            <a:noFill/>
          </a:ln>
        </p:spPr>
      </p:pic>
      <p:graphicFrame>
        <p:nvGraphicFramePr>
          <p:cNvPr id="164" name="Таблица 2"/>
          <p:cNvGraphicFramePr/>
          <p:nvPr/>
        </p:nvGraphicFramePr>
        <p:xfrm>
          <a:off x="483840" y="1340640"/>
          <a:ext cx="7976520" cy="4541520"/>
        </p:xfrm>
        <a:graphic>
          <a:graphicData uri="http://schemas.openxmlformats.org/drawingml/2006/table">
            <a:tbl>
              <a:tblPr/>
              <a:tblGrid>
                <a:gridCol w="408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5679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94640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defRPr/>
                      </a:pPr>
                      <a:r>
                        <a:rPr lang="ru-RU" sz="1600" b="0" strike="noStrike" spc="-1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1</a:t>
                      </a:r>
                      <a:endParaRPr lang="ru-RU" sz="1600" b="0" strike="noStrike" spc="-1">
                        <a:latin typeface="Arial" panose="020B0604020202020204"/>
                      </a:endParaRPr>
                    </a:p>
                  </a:txBody>
                  <a:tcPr marL="7560" marR="756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defRPr/>
                      </a:pPr>
                      <a:r>
                        <a:rPr lang="ru-RU" sz="1600" b="0" strike="noStrike" spc="-1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Сбор информации по родителям (законным представителям) для создания чата в социальных мессенджерах </a:t>
                      </a:r>
                      <a:endParaRPr lang="ru-RU" sz="1600" b="0" strike="noStrike" spc="-1">
                        <a:latin typeface="Arial" panose="020B0604020202020204"/>
                      </a:endParaRPr>
                    </a:p>
                  </a:txBody>
                  <a:tcPr marL="7560" marR="756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4640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defRPr/>
                      </a:pPr>
                      <a:r>
                        <a:rPr lang="ru-RU" sz="1600" b="0" strike="noStrike" spc="-1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2</a:t>
                      </a:r>
                      <a:endParaRPr lang="ru-RU" sz="1600" b="0" strike="noStrike" spc="-1">
                        <a:latin typeface="Arial" panose="020B0604020202020204"/>
                      </a:endParaRPr>
                    </a:p>
                  </a:txBody>
                  <a:tcPr marL="7560" marR="756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defRPr/>
                      </a:pPr>
                      <a:r>
                        <a:rPr lang="ru-RU" sz="1600" b="0" strike="noStrike" spc="-1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Создание группы на платформе Сферум для оперативного оповещения родителей (законных представителей) студентов 1 курса</a:t>
                      </a:r>
                      <a:endParaRPr lang="ru-RU" sz="1600" b="0" strike="noStrike" spc="-1">
                        <a:latin typeface="Arial" panose="020B0604020202020204"/>
                      </a:endParaRPr>
                    </a:p>
                  </a:txBody>
                  <a:tcPr marL="7560" marR="756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94640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defRPr/>
                      </a:pPr>
                      <a:r>
                        <a:rPr lang="ru-RU" sz="1600" b="0" strike="noStrike" spc="-1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3</a:t>
                      </a:r>
                      <a:endParaRPr lang="ru-RU" sz="1600" b="0" strike="noStrike" spc="-1">
                        <a:latin typeface="Arial" panose="020B0604020202020204"/>
                      </a:endParaRPr>
                    </a:p>
                  </a:txBody>
                  <a:tcPr marL="7560" marR="7560"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defRPr/>
                      </a:pPr>
                      <a:r>
                        <a:rPr lang="ru-RU" sz="1600" b="0" strike="noStrike" spc="-1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Определение времени оповещения родителей, закрепление ответственных (законных представителей)</a:t>
                      </a:r>
                      <a:endParaRPr lang="ru-RU" sz="1600" b="0" strike="noStrike" spc="-1">
                        <a:latin typeface="Arial" panose="020B0604020202020204"/>
                      </a:endParaRPr>
                    </a:p>
                  </a:txBody>
                  <a:tcPr marL="7560" marR="756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94640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defRPr/>
                      </a:pPr>
                      <a:r>
                        <a:rPr lang="ru-RU" sz="1600" b="0" strike="noStrike" spc="-1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4</a:t>
                      </a:r>
                      <a:endParaRPr lang="ru-RU" sz="1600" b="0" strike="noStrike" spc="-1">
                        <a:latin typeface="Arial" panose="020B0604020202020204"/>
                      </a:endParaRPr>
                    </a:p>
                  </a:txBody>
                  <a:tcPr marL="7560" marR="756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defRPr/>
                      </a:pPr>
                      <a:r>
                        <a:rPr lang="ru-RU" sz="1600" b="0" strike="noStrike" spc="-1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 Проведение опроса по выявлению возможностей технического оснащения для оповещения родителей (законных представителей).</a:t>
                      </a:r>
                      <a:endParaRPr lang="ru-RU" sz="1600" b="0" strike="noStrike" spc="-1">
                        <a:latin typeface="Arial" panose="020B0604020202020204"/>
                      </a:endParaRPr>
                    </a:p>
                  </a:txBody>
                  <a:tcPr marL="7560" marR="756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94640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defRPr/>
                      </a:pPr>
                      <a:r>
                        <a:rPr lang="ru-RU" sz="1600" b="0" strike="noStrike" spc="-1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5</a:t>
                      </a:r>
                      <a:endParaRPr lang="ru-RU" sz="1600" b="0" strike="noStrike" spc="-1">
                        <a:latin typeface="Arial" panose="020B0604020202020204"/>
                      </a:endParaRPr>
                    </a:p>
                  </a:txBody>
                  <a:tcPr marL="7560" marR="7560" anchor="ctr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defRPr/>
                      </a:pPr>
                      <a:r>
                        <a:rPr lang="ru-RU" sz="1600" b="0" strike="noStrike" spc="-1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Создание портала на официальном сайте колледжа для работы с родителями (законными представителями)</a:t>
                      </a:r>
                      <a:endParaRPr lang="ru-RU" sz="1600" b="0" strike="noStrike" spc="-1">
                        <a:latin typeface="Arial" panose="020B0604020202020204"/>
                      </a:endParaRPr>
                    </a:p>
                  </a:txBody>
                  <a:tcPr marL="7560" marR="756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38000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defRPr/>
                      </a:pPr>
                      <a:r>
                        <a:rPr lang="ru-RU" sz="1600" b="0" strike="noStrike" spc="-1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6</a:t>
                      </a:r>
                      <a:endParaRPr lang="ru-RU" sz="1600" b="0" strike="noStrike" spc="-1">
                        <a:latin typeface="Arial" panose="020B0604020202020204"/>
                      </a:endParaRPr>
                    </a:p>
                  </a:txBody>
                  <a:tcPr marL="7560" marR="7560" anchor="ctr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defRPr/>
                      </a:pPr>
                      <a:r>
                        <a:rPr lang="ru-RU" sz="1600" b="0" strike="noStrike" spc="-1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Разработка стандарта размещения оперативного освещения информирования родителей (законных представителей) обучающихся, зачисленных на 1 курс ГБПОУ «Магнитогорский педагогический колледж</a:t>
                      </a:r>
                      <a:endParaRPr lang="ru-RU" sz="1600" b="0" strike="noStrike" spc="-1">
                        <a:latin typeface="Arial" panose="020B0604020202020204"/>
                      </a:endParaRPr>
                    </a:p>
                  </a:txBody>
                  <a:tcPr marL="7560" marR="756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738000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defRPr/>
                      </a:pPr>
                      <a:r>
                        <a:rPr lang="ru-RU" sz="1600" b="0" strike="noStrike" spc="-1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7</a:t>
                      </a:r>
                      <a:endParaRPr lang="ru-RU" sz="1600" b="0" strike="noStrike" spc="-1">
                        <a:latin typeface="Arial" panose="020B0604020202020204"/>
                      </a:endParaRPr>
                    </a:p>
                  </a:txBody>
                  <a:tcPr marL="7560" marR="756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defRPr/>
                      </a:pPr>
                      <a:r>
                        <a:rPr lang="ru-RU" sz="1600" b="0" strike="noStrike" spc="-1">
                          <a:solidFill>
                            <a:srgbClr val="000000"/>
                          </a:solidFill>
                          <a:latin typeface="Times New Roman" panose="02020603050405020304"/>
                        </a:rPr>
                        <a:t>Проведение опроса родителей (законных представителей) об уровне удовлетворенности процессом оповещения о зачислении обучающихся 1-го курса родителей (законных представителей), правилах внутреннего распорядка</a:t>
                      </a:r>
                      <a:endParaRPr lang="ru-RU" sz="1600" b="0" strike="noStrike" spc="-1">
                        <a:latin typeface="Arial" panose="020B0604020202020204"/>
                      </a:endParaRPr>
                    </a:p>
                  </a:txBody>
                  <a:tcPr marL="7560" marR="756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9" name="PlaceHolder 1"/>
          <p:cNvSpPr txBox="1">
            <a:spLocks/>
          </p:cNvSpPr>
          <p:nvPr/>
        </p:nvSpPr>
        <p:spPr>
          <a:xfrm>
            <a:off x="8460360" y="6325502"/>
            <a:ext cx="503560" cy="36432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ru-RU" spc="-1" dirty="0" smtClean="0">
                <a:solidFill>
                  <a:srgbClr val="000000"/>
                </a:solidFill>
                <a:latin typeface="Times New Roman" panose="02020603050405020304"/>
              </a:rPr>
              <a:t>20</a:t>
            </a:r>
            <a:endParaRPr lang="ru-RU" spc="-1" dirty="0">
              <a:latin typeface="Times New Roman" panose="02020603050405020304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65" name="PlaceHolder 1"/>
          <p:cNvSpPr>
            <a:spLocks noGrp="1"/>
          </p:cNvSpPr>
          <p:nvPr>
            <p:ph type="title"/>
          </p:nvPr>
        </p:nvSpPr>
        <p:spPr bwMode="auto">
          <a:xfrm>
            <a:off x="828000" y="-171719"/>
            <a:ext cx="8228880" cy="114228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/>
          <a:p>
            <a:pPr algn="just">
              <a:lnSpc>
                <a:spcPct val="100000"/>
              </a:lnSpc>
              <a:defRPr/>
            </a:pPr>
            <a:r>
              <a:rPr lang="ru-RU" sz="1600" b="1" strike="noStrike" spc="-1">
                <a:solidFill>
                  <a:srgbClr val="000000"/>
                </a:solidFill>
                <a:latin typeface="Times New Roman" panose="02020603050405020304"/>
              </a:rPr>
              <a:t>Челябинская область</a:t>
            </a:r>
            <a:endParaRPr lang="ru-RU" sz="1600" b="0" strike="noStrike" spc="-1">
              <a:solidFill>
                <a:srgbClr val="000000"/>
              </a:solidFill>
              <a:latin typeface="Arial" panose="020B0604020202020204"/>
            </a:endParaRPr>
          </a:p>
        </p:txBody>
      </p:sp>
      <p:pic>
        <p:nvPicPr>
          <p:cNvPr id="167" name="Picture 3" descr="C:\Users\Администратор\Desktop\Coat_of_arms_of_Chelyabinsk_Oblast.svg.png"/>
          <p:cNvPicPr/>
          <p:nvPr/>
        </p:nvPicPr>
        <p:blipFill>
          <a:blip r:embed="rId2"/>
          <a:stretch>
            <a:fillRect/>
          </a:stretch>
        </p:blipFill>
        <p:spPr bwMode="auto">
          <a:xfrm>
            <a:off x="123840" y="34200"/>
            <a:ext cx="719280" cy="925200"/>
          </a:xfrm>
          <a:prstGeom prst="rect">
            <a:avLst/>
          </a:prstGeom>
          <a:ln w="0">
            <a:noFill/>
          </a:ln>
        </p:spPr>
      </p:pic>
      <p:sp>
        <p:nvSpPr>
          <p:cNvPr id="168" name="TextBox 10"/>
          <p:cNvSpPr/>
          <p:nvPr/>
        </p:nvSpPr>
        <p:spPr bwMode="auto">
          <a:xfrm>
            <a:off x="914400" y="693000"/>
            <a:ext cx="7623360" cy="821160"/>
          </a:xfrm>
          <a:prstGeom prst="rect">
            <a:avLst/>
          </a:prstGeom>
          <a:noFill/>
          <a:ln w="0">
            <a:noFill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  <a:defRPr/>
            </a:pPr>
            <a:r>
              <a:rPr lang="ru-RU" sz="2400" b="1" strike="noStrike" spc="-1">
                <a:solidFill>
                  <a:srgbClr val="000000"/>
                </a:solidFill>
                <a:latin typeface="Times New Roman" panose="02020603050405020304"/>
                <a:ea typeface="DejaVu Sans"/>
              </a:rPr>
              <a:t>Выполнение плана реализации проекта</a:t>
            </a:r>
            <a:endParaRPr lang="ru-RU" sz="2400" b="0" strike="noStrike" spc="-1">
              <a:latin typeface="Arial" panose="020B0604020202020204"/>
            </a:endParaRPr>
          </a:p>
          <a:p>
            <a:pPr>
              <a:lnSpc>
                <a:spcPct val="100000"/>
              </a:lnSpc>
              <a:defRPr/>
            </a:pPr>
            <a:endParaRPr lang="ru-RU" sz="2400" b="0" strike="noStrike" spc="-1">
              <a:latin typeface="Arial" panose="020B0604020202020204"/>
            </a:endParaRPr>
          </a:p>
        </p:txBody>
      </p:sp>
      <p:pic>
        <p:nvPicPr>
          <p:cNvPr id="169" name="Picture 2"/>
          <p:cNvPicPr/>
          <p:nvPr/>
        </p:nvPicPr>
        <p:blipFill>
          <a:blip r:embed="rId3"/>
          <a:stretch>
            <a:fillRect/>
          </a:stretch>
        </p:blipFill>
        <p:spPr bwMode="auto">
          <a:xfrm>
            <a:off x="1236600" y="6409800"/>
            <a:ext cx="6957000" cy="284760"/>
          </a:xfrm>
          <a:prstGeom prst="rect">
            <a:avLst/>
          </a:prstGeom>
          <a:ln w="0">
            <a:noFill/>
          </a:ln>
        </p:spPr>
      </p:pic>
      <p:pic>
        <p:nvPicPr>
          <p:cNvPr id="170" name="Picture 2"/>
          <p:cNvPicPr/>
          <p:nvPr/>
        </p:nvPicPr>
        <p:blipFill>
          <a:blip r:embed="rId3"/>
          <a:stretch>
            <a:fillRect/>
          </a:stretch>
        </p:blipFill>
        <p:spPr bwMode="auto">
          <a:xfrm>
            <a:off x="1164960" y="497160"/>
            <a:ext cx="6957000" cy="284760"/>
          </a:xfrm>
          <a:prstGeom prst="rect">
            <a:avLst/>
          </a:prstGeom>
          <a:ln w="0">
            <a:noFill/>
          </a:ln>
        </p:spPr>
      </p:pic>
      <p:sp>
        <p:nvSpPr>
          <p:cNvPr id="171" name="Текстовое поле 3"/>
          <p:cNvSpPr/>
          <p:nvPr/>
        </p:nvSpPr>
        <p:spPr bwMode="auto">
          <a:xfrm>
            <a:off x="326520" y="1268640"/>
            <a:ext cx="8377560" cy="364680"/>
          </a:xfrm>
          <a:prstGeom prst="rect">
            <a:avLst/>
          </a:prstGeom>
          <a:noFill/>
          <a:ln w="0">
            <a:noFill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just">
              <a:lnSpc>
                <a:spcPct val="100000"/>
              </a:lnSpc>
              <a:defRPr/>
            </a:pPr>
            <a:r>
              <a:rPr lang="ru-RU" sz="1800" b="0" strike="noStrike" spc="-1">
                <a:solidFill>
                  <a:srgbClr val="000000"/>
                </a:solidFill>
                <a:latin typeface="Times New Roman" panose="02020603050405020304"/>
                <a:ea typeface="DejaVu Sans"/>
              </a:rPr>
              <a:t>1</a:t>
            </a:r>
            <a:r>
              <a:rPr lang="en-US" sz="1800" b="0" strike="noStrike" spc="-1">
                <a:solidFill>
                  <a:srgbClr val="000000"/>
                </a:solidFill>
                <a:latin typeface="Times New Roman" panose="02020603050405020304"/>
                <a:ea typeface="DejaVu Sans"/>
              </a:rPr>
              <a:t>.</a:t>
            </a:r>
            <a:r>
              <a:rPr lang="ru-RU" sz="1800" b="0" strike="noStrike" spc="-1">
                <a:solidFill>
                  <a:srgbClr val="000000"/>
                </a:solidFill>
                <a:latin typeface="Times New Roman" panose="02020603050405020304"/>
                <a:ea typeface="DejaVu Sans"/>
              </a:rPr>
              <a:t> Создание группы на платформе Сферум</a:t>
            </a:r>
            <a:endParaRPr lang="ru-RU" sz="1800" b="0" strike="noStrike" spc="-1">
              <a:latin typeface="Arial" panose="020B0604020202020204"/>
            </a:endParaRPr>
          </a:p>
        </p:txBody>
      </p:sp>
      <p:pic>
        <p:nvPicPr>
          <p:cNvPr id="173" name="Picture 3"/>
          <p:cNvPicPr/>
          <p:nvPr/>
        </p:nvPicPr>
        <p:blipFill>
          <a:blip r:embed="rId4"/>
          <a:srcRect l="29916" t="15428" r="21918" b="-6960"/>
          <a:stretch>
            <a:fillRect/>
          </a:stretch>
        </p:blipFill>
        <p:spPr bwMode="auto">
          <a:xfrm>
            <a:off x="755650" y="1633220"/>
            <a:ext cx="4063365" cy="4573905"/>
          </a:xfrm>
          <a:prstGeom prst="rect">
            <a:avLst/>
          </a:prstGeom>
          <a:ln w="0">
            <a:noFill/>
          </a:ln>
        </p:spPr>
      </p:pic>
      <p:pic>
        <p:nvPicPr>
          <p:cNvPr id="172" name="Picture 2"/>
          <p:cNvPicPr/>
          <p:nvPr/>
        </p:nvPicPr>
        <p:blipFill>
          <a:blip r:embed="rId5"/>
          <a:srcRect l="33219" t="45634" r="32795" b="35411"/>
          <a:stretch>
            <a:fillRect/>
          </a:stretch>
        </p:blipFill>
        <p:spPr bwMode="auto">
          <a:xfrm>
            <a:off x="3924300" y="4077335"/>
            <a:ext cx="5046980" cy="2097405"/>
          </a:xfrm>
          <a:prstGeom prst="rect">
            <a:avLst/>
          </a:prstGeom>
          <a:ln w="0">
            <a:noFill/>
          </a:ln>
        </p:spPr>
      </p:pic>
      <p:sp>
        <p:nvSpPr>
          <p:cNvPr id="11" name="PlaceHolder 1"/>
          <p:cNvSpPr txBox="1">
            <a:spLocks/>
          </p:cNvSpPr>
          <p:nvPr/>
        </p:nvSpPr>
        <p:spPr>
          <a:xfrm>
            <a:off x="8532440" y="6356520"/>
            <a:ext cx="503560" cy="36432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ru-RU" spc="-1" dirty="0" smtClean="0">
                <a:solidFill>
                  <a:srgbClr val="000000"/>
                </a:solidFill>
                <a:latin typeface="Times New Roman" panose="02020603050405020304"/>
              </a:rPr>
              <a:t>21</a:t>
            </a:r>
            <a:endParaRPr lang="ru-RU" spc="-1" dirty="0">
              <a:latin typeface="Times New Roman" panose="02020603050405020304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74" name="PlaceHolder 1"/>
          <p:cNvSpPr>
            <a:spLocks noGrp="1"/>
          </p:cNvSpPr>
          <p:nvPr>
            <p:ph type="title"/>
          </p:nvPr>
        </p:nvSpPr>
        <p:spPr bwMode="auto">
          <a:xfrm>
            <a:off x="1084320" y="179640"/>
            <a:ext cx="3311640" cy="35928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/>
          <a:p>
            <a:pPr algn="just">
              <a:lnSpc>
                <a:spcPct val="100000"/>
              </a:lnSpc>
              <a:defRPr/>
            </a:pPr>
            <a:r>
              <a:rPr lang="ru-RU" sz="1600" b="1" strike="noStrike" spc="-1">
                <a:solidFill>
                  <a:srgbClr val="000000"/>
                </a:solidFill>
                <a:latin typeface="Times New Roman" panose="02020603050405020304"/>
              </a:rPr>
              <a:t>Челябинская область</a:t>
            </a:r>
            <a:endParaRPr lang="ru-RU" sz="1600" b="0" strike="noStrike" spc="-1">
              <a:solidFill>
                <a:srgbClr val="000000"/>
              </a:solidFill>
              <a:latin typeface="Arial" panose="020B0604020202020204"/>
            </a:endParaRPr>
          </a:p>
        </p:txBody>
      </p:sp>
      <p:pic>
        <p:nvPicPr>
          <p:cNvPr id="176" name="Picture 3" descr="C:\Users\Администратор\Desktop\Coat_of_arms_of_Chelyabinsk_Oblast.svg.png"/>
          <p:cNvPicPr/>
          <p:nvPr/>
        </p:nvPicPr>
        <p:blipFill>
          <a:blip r:embed="rId2"/>
          <a:stretch>
            <a:fillRect/>
          </a:stretch>
        </p:blipFill>
        <p:spPr bwMode="auto">
          <a:xfrm>
            <a:off x="123840" y="34200"/>
            <a:ext cx="719280" cy="925200"/>
          </a:xfrm>
          <a:prstGeom prst="rect">
            <a:avLst/>
          </a:prstGeom>
          <a:ln w="0">
            <a:noFill/>
          </a:ln>
        </p:spPr>
      </p:pic>
      <p:sp>
        <p:nvSpPr>
          <p:cNvPr id="177" name="TextBox 10"/>
          <p:cNvSpPr/>
          <p:nvPr/>
        </p:nvSpPr>
        <p:spPr bwMode="auto">
          <a:xfrm>
            <a:off x="843840" y="977400"/>
            <a:ext cx="7623360" cy="821160"/>
          </a:xfrm>
          <a:prstGeom prst="rect">
            <a:avLst/>
          </a:prstGeom>
          <a:noFill/>
          <a:ln w="0">
            <a:noFill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  <a:defRPr/>
            </a:pPr>
            <a:r>
              <a:rPr lang="ru-RU" sz="2400" b="1" strike="noStrike" spc="-1">
                <a:solidFill>
                  <a:srgbClr val="000000"/>
                </a:solidFill>
                <a:latin typeface="Times New Roman" panose="02020603050405020304"/>
                <a:ea typeface="DejaVu Sans"/>
              </a:rPr>
              <a:t>Выполнение плана реализации проекта</a:t>
            </a:r>
            <a:endParaRPr lang="ru-RU" sz="2400" b="0" strike="noStrike" spc="-1">
              <a:latin typeface="Arial" panose="020B0604020202020204"/>
            </a:endParaRPr>
          </a:p>
          <a:p>
            <a:pPr>
              <a:lnSpc>
                <a:spcPct val="100000"/>
              </a:lnSpc>
              <a:defRPr/>
            </a:pPr>
            <a:endParaRPr lang="ru-RU" sz="2400" b="0" strike="noStrike" spc="-1">
              <a:latin typeface="Arial" panose="020B0604020202020204"/>
            </a:endParaRPr>
          </a:p>
        </p:txBody>
      </p:sp>
      <p:pic>
        <p:nvPicPr>
          <p:cNvPr id="178" name="Picture 2"/>
          <p:cNvPicPr/>
          <p:nvPr/>
        </p:nvPicPr>
        <p:blipFill>
          <a:blip r:embed="rId3"/>
          <a:stretch>
            <a:fillRect/>
          </a:stretch>
        </p:blipFill>
        <p:spPr bwMode="auto">
          <a:xfrm>
            <a:off x="1236600" y="6299280"/>
            <a:ext cx="6957000" cy="284760"/>
          </a:xfrm>
          <a:prstGeom prst="rect">
            <a:avLst/>
          </a:prstGeom>
          <a:ln w="0">
            <a:noFill/>
          </a:ln>
        </p:spPr>
      </p:pic>
      <p:pic>
        <p:nvPicPr>
          <p:cNvPr id="179" name="Picture 2"/>
          <p:cNvPicPr/>
          <p:nvPr/>
        </p:nvPicPr>
        <p:blipFill>
          <a:blip r:embed="rId3"/>
          <a:stretch>
            <a:fillRect/>
          </a:stretch>
        </p:blipFill>
        <p:spPr bwMode="auto">
          <a:xfrm>
            <a:off x="1164960" y="497160"/>
            <a:ext cx="6957000" cy="284760"/>
          </a:xfrm>
          <a:prstGeom prst="rect">
            <a:avLst/>
          </a:prstGeom>
          <a:ln w="0">
            <a:noFill/>
          </a:ln>
        </p:spPr>
      </p:pic>
      <p:sp>
        <p:nvSpPr>
          <p:cNvPr id="180" name="Текстовое поле 3"/>
          <p:cNvSpPr/>
          <p:nvPr/>
        </p:nvSpPr>
        <p:spPr bwMode="auto">
          <a:xfrm>
            <a:off x="586440" y="1412280"/>
            <a:ext cx="8377560" cy="4456113"/>
          </a:xfrm>
          <a:prstGeom prst="rect">
            <a:avLst/>
          </a:prstGeom>
          <a:noFill/>
          <a:ln w="0">
            <a:noFill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just">
              <a:lnSpc>
                <a:spcPct val="150000"/>
              </a:lnSpc>
              <a:defRPr/>
            </a:pPr>
            <a:r>
              <a:rPr lang="ru-RU" sz="2400" b="0" strike="noStrike" spc="-1" dirty="0">
                <a:solidFill>
                  <a:srgbClr val="000000"/>
                </a:solidFill>
                <a:latin typeface="Times New Roman" panose="02020603050405020304"/>
                <a:ea typeface="DejaVu Sans"/>
              </a:rPr>
              <a:t>1.Сокращение времени информирования родителей (законных представителей) обучающихся ГБПОУ «МПК», с 5 дней до 1 дня.</a:t>
            </a:r>
            <a:endParaRPr lang="ru-RU" sz="2400" b="0" strike="noStrike" spc="-1" dirty="0">
              <a:latin typeface="Arial" panose="020B0604020202020204"/>
            </a:endParaRPr>
          </a:p>
          <a:p>
            <a:pPr algn="just">
              <a:lnSpc>
                <a:spcPct val="150000"/>
              </a:lnSpc>
              <a:defRPr/>
            </a:pPr>
            <a:r>
              <a:rPr lang="ru-RU" sz="2400" b="0" strike="noStrike" spc="-1" dirty="0">
                <a:solidFill>
                  <a:srgbClr val="000000"/>
                </a:solidFill>
                <a:latin typeface="Times New Roman" panose="02020603050405020304"/>
                <a:ea typeface="DejaVu Sans"/>
              </a:rPr>
              <a:t>2. Разработка стандарта процесса информирования родителей (законных представителей) обучающихся ГБПОУ «МПК». </a:t>
            </a:r>
            <a:endParaRPr lang="ru-RU" sz="2400" b="0" strike="noStrike" spc="-1" dirty="0">
              <a:latin typeface="Arial" panose="020B0604020202020204"/>
            </a:endParaRPr>
          </a:p>
          <a:p>
            <a:pPr algn="just">
              <a:lnSpc>
                <a:spcPct val="150000"/>
              </a:lnSpc>
              <a:defRPr/>
            </a:pPr>
            <a:r>
              <a:rPr lang="ru-RU" sz="2400" b="0" strike="noStrike" spc="-1" dirty="0">
                <a:solidFill>
                  <a:srgbClr val="000000"/>
                </a:solidFill>
                <a:latin typeface="Times New Roman" panose="02020603050405020304"/>
                <a:ea typeface="DejaVu Sans"/>
              </a:rPr>
              <a:t>3.Повышение доли родителей (законных представителей) обучающихся ГБПОУ «МПК», удовлетворенных процессом информирования с 60% до 90%.</a:t>
            </a:r>
            <a:endParaRPr lang="ru-RU" sz="2400" b="0" strike="noStrike" spc="-1" dirty="0">
              <a:latin typeface="Arial" panose="020B0604020202020204"/>
            </a:endParaRPr>
          </a:p>
        </p:txBody>
      </p:sp>
      <p:sp>
        <p:nvSpPr>
          <p:cNvPr id="9" name="PlaceHolder 1"/>
          <p:cNvSpPr txBox="1">
            <a:spLocks/>
          </p:cNvSpPr>
          <p:nvPr/>
        </p:nvSpPr>
        <p:spPr>
          <a:xfrm>
            <a:off x="8532440" y="6356520"/>
            <a:ext cx="503560" cy="36432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ru-RU" spc="-1" dirty="0" smtClean="0">
                <a:solidFill>
                  <a:srgbClr val="000000"/>
                </a:solidFill>
                <a:latin typeface="Times New Roman" panose="02020603050405020304"/>
              </a:rPr>
              <a:t>24</a:t>
            </a:r>
            <a:endParaRPr lang="ru-RU" spc="-1" dirty="0">
              <a:latin typeface="Times New Roman" panose="02020603050405020304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81" name="PlaceHolder 1"/>
          <p:cNvSpPr>
            <a:spLocks noGrp="1"/>
          </p:cNvSpPr>
          <p:nvPr>
            <p:ph type="title"/>
          </p:nvPr>
        </p:nvSpPr>
        <p:spPr bwMode="auto">
          <a:xfrm>
            <a:off x="1084320" y="179640"/>
            <a:ext cx="3311640" cy="35928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/>
          <a:p>
            <a:pPr algn="just">
              <a:lnSpc>
                <a:spcPct val="100000"/>
              </a:lnSpc>
              <a:defRPr/>
            </a:pPr>
            <a:r>
              <a:rPr lang="ru-RU" sz="1600" b="1" strike="noStrike" spc="-1">
                <a:solidFill>
                  <a:srgbClr val="000000"/>
                </a:solidFill>
                <a:latin typeface="Times New Roman" panose="02020603050405020304"/>
              </a:rPr>
              <a:t>Челябинская область</a:t>
            </a:r>
            <a:endParaRPr lang="ru-RU" sz="1600" b="0" strike="noStrike" spc="-1">
              <a:solidFill>
                <a:srgbClr val="000000"/>
              </a:solidFill>
              <a:latin typeface="Arial" panose="020B0604020202020204"/>
            </a:endParaRPr>
          </a:p>
        </p:txBody>
      </p:sp>
      <p:pic>
        <p:nvPicPr>
          <p:cNvPr id="183" name="Picture 3" descr="C:\Users\Администратор\Desktop\Coat_of_arms_of_Chelyabinsk_Oblast.svg.png"/>
          <p:cNvPicPr/>
          <p:nvPr/>
        </p:nvPicPr>
        <p:blipFill>
          <a:blip r:embed="rId2"/>
          <a:stretch>
            <a:fillRect/>
          </a:stretch>
        </p:blipFill>
        <p:spPr bwMode="auto">
          <a:xfrm>
            <a:off x="123840" y="34200"/>
            <a:ext cx="719280" cy="925200"/>
          </a:xfrm>
          <a:prstGeom prst="rect">
            <a:avLst/>
          </a:prstGeom>
          <a:ln w="0">
            <a:noFill/>
          </a:ln>
        </p:spPr>
      </p:pic>
      <p:sp>
        <p:nvSpPr>
          <p:cNvPr id="184" name="TextBox 10"/>
          <p:cNvSpPr/>
          <p:nvPr/>
        </p:nvSpPr>
        <p:spPr bwMode="auto">
          <a:xfrm>
            <a:off x="123840" y="960120"/>
            <a:ext cx="8836560" cy="821160"/>
          </a:xfrm>
          <a:prstGeom prst="rect">
            <a:avLst/>
          </a:prstGeom>
          <a:noFill/>
          <a:ln w="0">
            <a:noFill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  <a:defRPr/>
            </a:pPr>
            <a:r>
              <a:rPr lang="ru-RU" sz="2400" b="1" strike="noStrike" spc="-1" dirty="0">
                <a:solidFill>
                  <a:srgbClr val="000000"/>
                </a:solidFill>
                <a:latin typeface="Times New Roman" panose="02020603050405020304"/>
                <a:ea typeface="DejaVu Sans"/>
              </a:rPr>
              <a:t>Результаты реализации проекта</a:t>
            </a:r>
            <a:endParaRPr lang="ru-RU" sz="2400" b="0" strike="noStrike" spc="-1" dirty="0">
              <a:latin typeface="Arial" panose="020B0604020202020204"/>
            </a:endParaRPr>
          </a:p>
          <a:p>
            <a:pPr>
              <a:lnSpc>
                <a:spcPct val="100000"/>
              </a:lnSpc>
              <a:defRPr/>
            </a:pPr>
            <a:endParaRPr lang="ru-RU" sz="2400" b="0" strike="noStrike" spc="-1" dirty="0">
              <a:latin typeface="Arial" panose="020B0604020202020204"/>
            </a:endParaRPr>
          </a:p>
        </p:txBody>
      </p:sp>
      <p:pic>
        <p:nvPicPr>
          <p:cNvPr id="185" name="Picture 2"/>
          <p:cNvPicPr/>
          <p:nvPr/>
        </p:nvPicPr>
        <p:blipFill>
          <a:blip r:embed="rId3"/>
          <a:stretch>
            <a:fillRect/>
          </a:stretch>
        </p:blipFill>
        <p:spPr bwMode="auto">
          <a:xfrm>
            <a:off x="1236600" y="6299280"/>
            <a:ext cx="6957000" cy="284760"/>
          </a:xfrm>
          <a:prstGeom prst="rect">
            <a:avLst/>
          </a:prstGeom>
          <a:ln w="0">
            <a:noFill/>
          </a:ln>
        </p:spPr>
      </p:pic>
      <p:pic>
        <p:nvPicPr>
          <p:cNvPr id="186" name="Picture 2"/>
          <p:cNvPicPr/>
          <p:nvPr/>
        </p:nvPicPr>
        <p:blipFill>
          <a:blip r:embed="rId3"/>
          <a:stretch>
            <a:fillRect/>
          </a:stretch>
        </p:blipFill>
        <p:spPr bwMode="auto">
          <a:xfrm>
            <a:off x="1164960" y="497160"/>
            <a:ext cx="6957000" cy="284760"/>
          </a:xfrm>
          <a:prstGeom prst="rect">
            <a:avLst/>
          </a:prstGeom>
          <a:ln w="0">
            <a:noFill/>
          </a:ln>
        </p:spPr>
      </p:pic>
      <p:graphicFrame>
        <p:nvGraphicFramePr>
          <p:cNvPr id="187" name="Таблица 3"/>
          <p:cNvGraphicFramePr/>
          <p:nvPr/>
        </p:nvGraphicFramePr>
        <p:xfrm>
          <a:off x="553680" y="2853000"/>
          <a:ext cx="8322120" cy="2961005"/>
        </p:xfrm>
        <a:graphic>
          <a:graphicData uri="http://schemas.openxmlformats.org/drawingml/2006/table">
            <a:tbl>
              <a:tblPr/>
              <a:tblGrid>
                <a:gridCol w="35794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937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937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552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29280"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defRPr/>
                      </a:pPr>
                      <a:r>
                        <a:rPr lang="ru-RU" sz="1200" b="1" strike="noStrike" spc="-1">
                          <a:solidFill>
                            <a:srgbClr val="000000"/>
                          </a:solidFill>
                          <a:latin typeface="Times New Roman" panose="02020603050405020304"/>
                          <a:ea typeface="Calibri" panose="020F0502020204030204"/>
                        </a:rPr>
                        <a:t>Наименование целевого показателя</a:t>
                      </a:r>
                      <a:endParaRPr lang="ru-RU" sz="1200" b="0" strike="noStrike" spc="-1">
                        <a:latin typeface="Arial" panose="020B0604020202020204"/>
                      </a:endParaRPr>
                    </a:p>
                  </a:txBody>
                  <a:tcPr anchor="ctr">
                    <a:lnL w="12240" algn="ctr">
                      <a:solidFill>
                        <a:srgbClr val="000000"/>
                      </a:solidFill>
                    </a:lnL>
                    <a:lnR w="12240" algn="ctr">
                      <a:solidFill>
                        <a:srgbClr val="000000"/>
                      </a:solidFill>
                    </a:lnR>
                    <a:lnT w="12240" algn="ctr">
                      <a:solidFill>
                        <a:srgbClr val="000000"/>
                      </a:solidFill>
                    </a:lnT>
                    <a:lnB w="12240" algn="ctr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defRPr/>
                      </a:pPr>
                      <a:r>
                        <a:rPr lang="ru-RU" sz="1200" b="1" strike="noStrike" spc="-1">
                          <a:solidFill>
                            <a:srgbClr val="000000"/>
                          </a:solidFill>
                          <a:latin typeface="Times New Roman" panose="02020603050405020304"/>
                          <a:ea typeface="Calibri" panose="020F0502020204030204"/>
                        </a:rPr>
                        <a:t>Текущее значение показателя</a:t>
                      </a:r>
                      <a:endParaRPr lang="ru-RU" sz="1200" b="0" strike="noStrike" spc="-1">
                        <a:latin typeface="Arial" panose="020B0604020202020204"/>
                      </a:endParaRPr>
                    </a:p>
                  </a:txBody>
                  <a:tcPr anchor="ctr">
                    <a:lnL w="12240" algn="ctr">
                      <a:solidFill>
                        <a:srgbClr val="000000"/>
                      </a:solidFill>
                    </a:lnL>
                    <a:lnR w="12240" algn="ctr">
                      <a:solidFill>
                        <a:srgbClr val="000000"/>
                      </a:solidFill>
                    </a:lnR>
                    <a:lnT w="12240" algn="ctr">
                      <a:solidFill>
                        <a:srgbClr val="000000"/>
                      </a:solidFill>
                    </a:lnT>
                    <a:lnB w="12240" algn="ctr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defRPr/>
                      </a:pPr>
                      <a:r>
                        <a:rPr lang="ru-RU" sz="1200" b="1" strike="noStrike" spc="-1">
                          <a:solidFill>
                            <a:srgbClr val="000000"/>
                          </a:solidFill>
                          <a:latin typeface="Times New Roman" panose="02020603050405020304"/>
                          <a:ea typeface="Calibri" panose="020F0502020204030204"/>
                        </a:rPr>
                        <a:t>Целевое значение показателя</a:t>
                      </a:r>
                      <a:endParaRPr lang="ru-RU" sz="1200" b="0" strike="noStrike" spc="-1">
                        <a:latin typeface="Arial" panose="020B0604020202020204"/>
                      </a:endParaRPr>
                    </a:p>
                  </a:txBody>
                  <a:tcPr anchor="ctr">
                    <a:lnL w="12240" algn="ctr">
                      <a:solidFill>
                        <a:srgbClr val="000000"/>
                      </a:solidFill>
                    </a:lnL>
                    <a:lnR w="12240" algn="ctr">
                      <a:solidFill>
                        <a:srgbClr val="000000"/>
                      </a:solidFill>
                    </a:lnR>
                    <a:lnT w="12240" algn="ctr">
                      <a:solidFill>
                        <a:srgbClr val="000000"/>
                      </a:solidFill>
                    </a:lnT>
                    <a:lnB w="12240" algn="ctr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defRPr/>
                      </a:pPr>
                      <a:r>
                        <a:rPr lang="ru-RU" sz="1200" b="1" strike="noStrike" spc="-1">
                          <a:solidFill>
                            <a:srgbClr val="000000"/>
                          </a:solidFill>
                          <a:latin typeface="Times New Roman" panose="02020603050405020304"/>
                          <a:ea typeface="Calibri" panose="020F0502020204030204"/>
                        </a:rPr>
                        <a:t>Фактически достигнутое значение показателя</a:t>
                      </a:r>
                      <a:endParaRPr lang="ru-RU" sz="1200" b="0" strike="noStrike" spc="-1">
                        <a:latin typeface="Arial" panose="020B0604020202020204"/>
                      </a:endParaRPr>
                    </a:p>
                  </a:txBody>
                  <a:tcPr>
                    <a:lnL w="12240" algn="ctr">
                      <a:solidFill>
                        <a:srgbClr val="000000"/>
                      </a:solidFill>
                    </a:lnL>
                    <a:lnR w="12240" algn="ctr">
                      <a:solidFill>
                        <a:srgbClr val="000000"/>
                      </a:solidFill>
                    </a:lnR>
                    <a:lnT w="12240" algn="ctr">
                      <a:solidFill>
                        <a:srgbClr val="000000"/>
                      </a:solidFill>
                    </a:lnT>
                    <a:lnB w="12240" algn="ctr">
                      <a:solidFill>
                        <a:srgbClr val="000000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040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defRPr/>
                      </a:pPr>
                      <a:r>
                        <a:rPr lang="ru-RU" sz="1200" b="0" strike="noStrike" spc="-1">
                          <a:latin typeface="Times New Roman" panose="02020603050405020304"/>
                          <a:ea typeface="Times New Roman" panose="02020603050405020304"/>
                        </a:rPr>
                        <a:t>Время протекания процесса оперативного оповещения родителей (законных представителей) обучающихся</a:t>
                      </a:r>
                      <a:endParaRPr lang="ru-RU" sz="1200" b="0" strike="noStrike" spc="-1">
                        <a:latin typeface="Arial" panose="020B0604020202020204"/>
                      </a:endParaRPr>
                    </a:p>
                  </a:txBody>
                  <a:tcPr marL="68400" marR="68400" anchor="ctr">
                    <a:lnL w="12240" algn="ctr">
                      <a:solidFill>
                        <a:srgbClr val="000000"/>
                      </a:solidFill>
                    </a:lnL>
                    <a:lnR w="12240" algn="ctr">
                      <a:solidFill>
                        <a:srgbClr val="000000"/>
                      </a:solidFill>
                    </a:lnR>
                    <a:lnT w="12240" algn="ctr">
                      <a:solidFill>
                        <a:srgbClr val="000000"/>
                      </a:solidFill>
                    </a:lnT>
                    <a:lnB w="12240" algn="ctr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defRPr/>
                      </a:pPr>
                      <a:r>
                        <a:rPr lang="ru-RU" sz="1200" b="0" strike="noStrike" spc="-1">
                          <a:latin typeface="Times New Roman" panose="02020603050405020304"/>
                          <a:ea typeface="Times New Roman" panose="02020603050405020304"/>
                        </a:rPr>
                        <a:t>5 дней</a:t>
                      </a:r>
                      <a:endParaRPr lang="ru-RU" sz="1200" b="0" strike="noStrike" spc="-1">
                        <a:latin typeface="Arial" panose="020B0604020202020204"/>
                      </a:endParaRPr>
                    </a:p>
                  </a:txBody>
                  <a:tcPr marL="68400" marR="68400" anchor="ctr">
                    <a:lnL w="12240" algn="ctr">
                      <a:solidFill>
                        <a:srgbClr val="000000"/>
                      </a:solidFill>
                    </a:lnL>
                    <a:lnR w="12240" algn="ctr">
                      <a:solidFill>
                        <a:srgbClr val="000000"/>
                      </a:solidFill>
                    </a:lnR>
                    <a:lnT w="12240" algn="ctr">
                      <a:solidFill>
                        <a:srgbClr val="000000"/>
                      </a:solidFill>
                    </a:lnT>
                    <a:lnB w="12240" algn="ctr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defRPr/>
                      </a:pPr>
                      <a:r>
                        <a:rPr lang="ru-RU" sz="1200" b="0" strike="noStrike" spc="-1">
                          <a:latin typeface="Times New Roman" panose="02020603050405020304"/>
                          <a:ea typeface="Times New Roman" panose="02020603050405020304"/>
                        </a:rPr>
                        <a:t>Сокращение в 4 раза</a:t>
                      </a:r>
                      <a:endParaRPr lang="ru-RU" sz="1200" b="0" strike="noStrike" spc="-1">
                        <a:latin typeface="Arial" panose="020B0604020202020204"/>
                      </a:endParaRPr>
                    </a:p>
                  </a:txBody>
                  <a:tcPr marL="68400" marR="68400" anchor="ctr">
                    <a:lnL w="12240" algn="ctr">
                      <a:solidFill>
                        <a:srgbClr val="000000"/>
                      </a:solidFill>
                    </a:lnL>
                    <a:lnR w="12240" algn="ctr">
                      <a:solidFill>
                        <a:srgbClr val="000000"/>
                      </a:solidFill>
                    </a:lnR>
                    <a:lnT w="12240" algn="ctr">
                      <a:solidFill>
                        <a:srgbClr val="000000"/>
                      </a:solidFill>
                    </a:lnT>
                    <a:lnB w="12240" algn="ctr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defRPr/>
                      </a:pPr>
                      <a:r>
                        <a:rPr lang="ru-RU" sz="1200" b="0" strike="noStrike" spc="-1">
                          <a:solidFill>
                            <a:srgbClr val="000000"/>
                          </a:solidFill>
                          <a:latin typeface="Times New Roman" panose="02020603050405020304"/>
                          <a:ea typeface="Calibri" panose="020F0502020204030204"/>
                        </a:rPr>
                        <a:t>1 дней</a:t>
                      </a:r>
                      <a:endParaRPr lang="ru-RU" sz="1200" b="0" strike="noStrike" spc="-1">
                        <a:latin typeface="Arial" panose="020B0604020202020204"/>
                      </a:endParaRPr>
                    </a:p>
                  </a:txBody>
                  <a:tcPr anchor="ctr">
                    <a:lnL w="12240" algn="ctr">
                      <a:solidFill>
                        <a:srgbClr val="000000"/>
                      </a:solidFill>
                    </a:lnL>
                    <a:lnR w="12240" algn="ctr">
                      <a:solidFill>
                        <a:srgbClr val="000000"/>
                      </a:solidFill>
                    </a:lnR>
                    <a:lnT w="12240" algn="ctr">
                      <a:solidFill>
                        <a:srgbClr val="000000"/>
                      </a:solidFill>
                    </a:lnT>
                    <a:lnB w="12240" algn="ctr">
                      <a:solidFill>
                        <a:srgbClr val="000000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2360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defRPr/>
                      </a:pPr>
                      <a:r>
                        <a:rPr lang="ru-RU" sz="1200" b="0" strike="noStrike" spc="-1">
                          <a:latin typeface="Times New Roman" panose="02020603050405020304"/>
                          <a:ea typeface="Times New Roman" panose="02020603050405020304"/>
                        </a:rPr>
                        <a:t>Стандарт процесса оперативного оповещения родителей (законных представителей) обучающихся кураторами</a:t>
                      </a:r>
                      <a:endParaRPr lang="ru-RU" sz="1200" b="0" strike="noStrike" spc="-1">
                        <a:latin typeface="Arial" panose="020B0604020202020204"/>
                      </a:endParaRPr>
                    </a:p>
                  </a:txBody>
                  <a:tcPr marL="68400" marR="68400" anchor="ctr">
                    <a:lnL w="12240" algn="ctr">
                      <a:solidFill>
                        <a:srgbClr val="000000"/>
                      </a:solidFill>
                    </a:lnL>
                    <a:lnR w="12240" algn="ctr">
                      <a:solidFill>
                        <a:srgbClr val="000000"/>
                      </a:solidFill>
                    </a:lnR>
                    <a:lnT w="12240" algn="ctr">
                      <a:solidFill>
                        <a:srgbClr val="000000"/>
                      </a:solidFill>
                    </a:lnT>
                    <a:lnB w="12240" algn="ctr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defRPr/>
                      </a:pPr>
                      <a:r>
                        <a:rPr lang="ru-RU" sz="1200" b="0" strike="noStrike" spc="-1">
                          <a:latin typeface="Times New Roman" panose="02020603050405020304"/>
                          <a:ea typeface="Times New Roman" panose="02020603050405020304"/>
                        </a:rPr>
                        <a:t>отсутствие</a:t>
                      </a:r>
                      <a:endParaRPr lang="ru-RU" sz="1200" b="0" strike="noStrike" spc="-1">
                        <a:latin typeface="Arial" panose="020B0604020202020204"/>
                      </a:endParaRPr>
                    </a:p>
                  </a:txBody>
                  <a:tcPr marL="68400" marR="68400" anchor="ctr">
                    <a:lnL w="12240" algn="ctr">
                      <a:solidFill>
                        <a:srgbClr val="000000"/>
                      </a:solidFill>
                    </a:lnL>
                    <a:lnR w="12240" algn="ctr">
                      <a:solidFill>
                        <a:srgbClr val="000000"/>
                      </a:solidFill>
                    </a:lnR>
                    <a:lnT w="12240" algn="ctr">
                      <a:solidFill>
                        <a:srgbClr val="000000"/>
                      </a:solidFill>
                    </a:lnT>
                    <a:lnB w="12240" algn="ctr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defRPr/>
                      </a:pPr>
                      <a:r>
                        <a:rPr lang="ru-RU" sz="1200" b="0" strike="noStrike" spc="-1">
                          <a:latin typeface="Times New Roman" panose="02020603050405020304"/>
                          <a:ea typeface="Times New Roman" panose="02020603050405020304"/>
                        </a:rPr>
                        <a:t>наличие</a:t>
                      </a:r>
                      <a:endParaRPr lang="ru-RU" sz="1200" b="0" strike="noStrike" spc="-1">
                        <a:latin typeface="Arial" panose="020B0604020202020204"/>
                      </a:endParaRPr>
                    </a:p>
                  </a:txBody>
                  <a:tcPr marL="68400" marR="68400" anchor="ctr">
                    <a:lnL w="12240" algn="ctr">
                      <a:solidFill>
                        <a:srgbClr val="000000"/>
                      </a:solidFill>
                    </a:lnL>
                    <a:lnR w="12240" algn="ctr">
                      <a:solidFill>
                        <a:srgbClr val="000000"/>
                      </a:solidFill>
                    </a:lnR>
                    <a:lnT w="12240" algn="ctr">
                      <a:solidFill>
                        <a:srgbClr val="000000"/>
                      </a:solidFill>
                    </a:lnT>
                    <a:lnB w="12240" algn="ctr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defRPr/>
                      </a:pPr>
                      <a:r>
                        <a:rPr lang="ru-RU" sz="1200" b="0" strike="noStrike" spc="-1">
                          <a:solidFill>
                            <a:srgbClr val="000000"/>
                          </a:solidFill>
                          <a:latin typeface="Times New Roman" panose="02020603050405020304"/>
                          <a:ea typeface="Calibri" panose="020F0502020204030204"/>
                        </a:rPr>
                        <a:t>наличие</a:t>
                      </a:r>
                      <a:endParaRPr lang="ru-RU" sz="1200" b="0" strike="noStrike" spc="-1">
                        <a:latin typeface="Arial" panose="020B0604020202020204"/>
                      </a:endParaRPr>
                    </a:p>
                  </a:txBody>
                  <a:tcPr anchor="ctr">
                    <a:lnL w="12240" algn="ctr">
                      <a:solidFill>
                        <a:srgbClr val="000000"/>
                      </a:solidFill>
                    </a:lnL>
                    <a:lnR w="12240" algn="ctr">
                      <a:solidFill>
                        <a:srgbClr val="000000"/>
                      </a:solidFill>
                    </a:lnR>
                    <a:lnT w="12240" algn="ctr">
                      <a:solidFill>
                        <a:srgbClr val="000000"/>
                      </a:solidFill>
                    </a:lnT>
                    <a:lnB w="12240" algn="ctr">
                      <a:solidFill>
                        <a:srgbClr val="000000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19040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defRPr/>
                      </a:pPr>
                      <a:r>
                        <a:rPr lang="ru-RU" sz="1200" b="0" strike="noStrike" spc="-1">
                          <a:latin typeface="Times New Roman" panose="02020603050405020304"/>
                          <a:ea typeface="Times New Roman" panose="02020603050405020304"/>
                        </a:rPr>
                        <a:t>Доля родителей (законных представителей) обучающихся, удовлетворенных оперативным оповещением </a:t>
                      </a:r>
                      <a:endParaRPr lang="ru-RU" sz="1200" b="0" strike="noStrike" spc="-1">
                        <a:latin typeface="Arial" panose="020B0604020202020204"/>
                      </a:endParaRPr>
                    </a:p>
                  </a:txBody>
                  <a:tcPr marL="68400" marR="68400" anchor="ctr">
                    <a:lnL w="12240" algn="ctr">
                      <a:solidFill>
                        <a:srgbClr val="000000"/>
                      </a:solidFill>
                    </a:lnL>
                    <a:lnR w="12240" algn="ctr">
                      <a:solidFill>
                        <a:srgbClr val="000000"/>
                      </a:solidFill>
                    </a:lnR>
                    <a:lnT w="12240" algn="ctr">
                      <a:solidFill>
                        <a:srgbClr val="000000"/>
                      </a:solidFill>
                    </a:lnT>
                    <a:lnB w="12240" algn="ctr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defRPr/>
                      </a:pPr>
                      <a:r>
                        <a:rPr lang="ru-RU" sz="1200" b="0" strike="noStrike" spc="-1">
                          <a:latin typeface="Times New Roman" panose="02020603050405020304"/>
                          <a:ea typeface="Times New Roman" panose="02020603050405020304"/>
                        </a:rPr>
                        <a:t>60%</a:t>
                      </a:r>
                      <a:endParaRPr lang="ru-RU" sz="1200" b="0" strike="noStrike" spc="-1">
                        <a:latin typeface="Arial" panose="020B0604020202020204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defRPr/>
                      </a:pPr>
                      <a:r>
                        <a:rPr lang="ru-RU" sz="1200" b="0" strike="noStrike" spc="-1">
                          <a:latin typeface="Times New Roman" panose="02020603050405020304"/>
                          <a:ea typeface="Times New Roman" panose="02020603050405020304"/>
                        </a:rPr>
                        <a:t> </a:t>
                      </a:r>
                      <a:endParaRPr lang="ru-RU" sz="1200" b="0" strike="noStrike" spc="-1">
                        <a:latin typeface="Arial" panose="020B0604020202020204"/>
                      </a:endParaRPr>
                    </a:p>
                  </a:txBody>
                  <a:tcPr marL="68400" marR="68400" anchor="ctr">
                    <a:lnL w="12240" algn="ctr">
                      <a:solidFill>
                        <a:srgbClr val="000000"/>
                      </a:solidFill>
                    </a:lnL>
                    <a:lnR w="12240" algn="ctr">
                      <a:solidFill>
                        <a:srgbClr val="000000"/>
                      </a:solidFill>
                    </a:lnR>
                    <a:lnT w="12240" algn="ctr">
                      <a:solidFill>
                        <a:srgbClr val="000000"/>
                      </a:solidFill>
                    </a:lnT>
                    <a:lnB w="12240" algn="ctr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defRPr/>
                      </a:pPr>
                      <a:r>
                        <a:rPr lang="ru-RU" sz="1200" b="0" strike="noStrike" spc="-1">
                          <a:latin typeface="Times New Roman" panose="02020603050405020304"/>
                          <a:ea typeface="Times New Roman" panose="02020603050405020304"/>
                        </a:rPr>
                        <a:t>Увеличение в 1.5 раза</a:t>
                      </a:r>
                      <a:endParaRPr lang="ru-RU" sz="1200" b="0" strike="noStrike" spc="-1">
                        <a:latin typeface="Arial" panose="020B0604020202020204"/>
                      </a:endParaRPr>
                    </a:p>
                  </a:txBody>
                  <a:tcPr marL="68400" marR="68400" anchor="ctr">
                    <a:lnL w="12240" algn="ctr">
                      <a:solidFill>
                        <a:srgbClr val="000000"/>
                      </a:solidFill>
                    </a:lnL>
                    <a:lnR w="12240" algn="ctr">
                      <a:solidFill>
                        <a:srgbClr val="000000"/>
                      </a:solidFill>
                    </a:lnR>
                    <a:lnT w="12240" algn="ctr">
                      <a:solidFill>
                        <a:srgbClr val="000000"/>
                      </a:solidFill>
                    </a:lnT>
                    <a:lnB w="12240" algn="ctr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defRPr/>
                      </a:pPr>
                      <a:r>
                        <a:rPr lang="ru-RU" sz="1200" b="0" strike="noStrike" spc="-1">
                          <a:solidFill>
                            <a:srgbClr val="000000"/>
                          </a:solidFill>
                          <a:latin typeface="Times New Roman" panose="02020603050405020304"/>
                          <a:ea typeface="Calibri" panose="020F0502020204030204"/>
                        </a:rPr>
                        <a:t>90%</a:t>
                      </a:r>
                      <a:endParaRPr lang="ru-RU" sz="1200" b="0" strike="noStrike" spc="-1">
                        <a:latin typeface="Arial" panose="020B0604020202020204"/>
                      </a:endParaRPr>
                    </a:p>
                  </a:txBody>
                  <a:tcPr anchor="ctr">
                    <a:lnL w="12240" algn="ctr">
                      <a:solidFill>
                        <a:srgbClr val="000000"/>
                      </a:solidFill>
                    </a:lnL>
                    <a:lnR w="12240" algn="ctr">
                      <a:solidFill>
                        <a:srgbClr val="000000"/>
                      </a:solidFill>
                    </a:lnR>
                    <a:lnT w="12240" algn="ctr">
                      <a:solidFill>
                        <a:srgbClr val="000000"/>
                      </a:solidFill>
                    </a:lnT>
                    <a:lnB w="12240" algn="ctr">
                      <a:solidFill>
                        <a:srgbClr val="000000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88" name="TextBox 11"/>
          <p:cNvSpPr/>
          <p:nvPr/>
        </p:nvSpPr>
        <p:spPr bwMode="auto">
          <a:xfrm>
            <a:off x="395640" y="1628640"/>
            <a:ext cx="8536680" cy="1461960"/>
          </a:xfrm>
          <a:prstGeom prst="rect">
            <a:avLst/>
          </a:prstGeom>
          <a:noFill/>
          <a:ln w="0">
            <a:noFill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marL="457200" indent="-457200" algn="just">
              <a:lnSpc>
                <a:spcPct val="100000"/>
              </a:lnSpc>
              <a:buClr>
                <a:srgbClr val="000000"/>
              </a:buClr>
              <a:buFont typeface="StarSymbol"/>
              <a:buAutoNum type="arabicPeriod"/>
              <a:defRPr/>
            </a:pPr>
            <a:r>
              <a:rPr lang="ru-RU" sz="1800" b="0" strike="noStrike" spc="-1">
                <a:solidFill>
                  <a:srgbClr val="000000"/>
                </a:solidFill>
                <a:latin typeface="Times New Roman" panose="02020603050405020304"/>
                <a:ea typeface="DejaVu Sans"/>
              </a:rPr>
              <a:t>Приказ о реализации проекта</a:t>
            </a:r>
            <a:endParaRPr lang="ru-RU" sz="1800" b="0" strike="noStrike" spc="-1">
              <a:latin typeface="Arial" panose="020B0604020202020204"/>
            </a:endParaRPr>
          </a:p>
          <a:p>
            <a:pPr marL="457200" indent="-457200" algn="just">
              <a:lnSpc>
                <a:spcPct val="100000"/>
              </a:lnSpc>
              <a:buClr>
                <a:srgbClr val="000000"/>
              </a:buClr>
              <a:buFont typeface="StarSymbol"/>
              <a:buAutoNum type="arabicPeriod"/>
              <a:defRPr/>
            </a:pPr>
            <a:r>
              <a:rPr lang="ru-RU" sz="1800" b="0" strike="noStrike" spc="-1">
                <a:solidFill>
                  <a:srgbClr val="000000"/>
                </a:solidFill>
                <a:latin typeface="Times New Roman" panose="02020603050405020304"/>
                <a:ea typeface="DejaVu Sans"/>
              </a:rPr>
              <a:t>Создание группы на платформе Сферум</a:t>
            </a:r>
            <a:endParaRPr lang="ru-RU" sz="1800" b="0" strike="noStrike" spc="-1">
              <a:latin typeface="Arial" panose="020B0604020202020204"/>
            </a:endParaRPr>
          </a:p>
          <a:p>
            <a:pPr marL="457200" indent="-457200" algn="just">
              <a:lnSpc>
                <a:spcPct val="100000"/>
              </a:lnSpc>
              <a:buClr>
                <a:srgbClr val="000000"/>
              </a:buClr>
              <a:buFont typeface="StarSymbol"/>
              <a:buAutoNum type="arabicPeriod"/>
              <a:defRPr/>
            </a:pPr>
            <a:r>
              <a:rPr lang="ru-RU" sz="1800" b="0" strike="noStrike" spc="-1">
                <a:solidFill>
                  <a:srgbClr val="000000"/>
                </a:solidFill>
                <a:latin typeface="Times New Roman" panose="02020603050405020304"/>
                <a:ea typeface="DejaVu Sans"/>
              </a:rPr>
              <a:t>Значение целевых и фактических показателей в ходе реализации проекта:</a:t>
            </a:r>
            <a:endParaRPr lang="ru-RU" sz="1800" b="0" strike="noStrike" spc="-1">
              <a:latin typeface="Arial" panose="020B0604020202020204"/>
            </a:endParaRPr>
          </a:p>
          <a:p>
            <a:pPr algn="just">
              <a:lnSpc>
                <a:spcPct val="100000"/>
              </a:lnSpc>
              <a:defRPr/>
            </a:pPr>
            <a:endParaRPr lang="ru-RU" sz="1800" b="0" strike="noStrike" spc="-1">
              <a:latin typeface="Arial" panose="020B0604020202020204"/>
            </a:endParaRPr>
          </a:p>
          <a:p>
            <a:pPr algn="just">
              <a:lnSpc>
                <a:spcPct val="100000"/>
              </a:lnSpc>
              <a:defRPr/>
            </a:pPr>
            <a:endParaRPr lang="ru-RU" sz="1800" b="0" strike="noStrike" spc="-1">
              <a:latin typeface="Arial" panose="020B0604020202020204"/>
            </a:endParaRPr>
          </a:p>
        </p:txBody>
      </p:sp>
      <p:sp>
        <p:nvSpPr>
          <p:cNvPr id="10" name="PlaceHolder 1"/>
          <p:cNvSpPr txBox="1">
            <a:spLocks/>
          </p:cNvSpPr>
          <p:nvPr/>
        </p:nvSpPr>
        <p:spPr>
          <a:xfrm>
            <a:off x="8532440" y="6356520"/>
            <a:ext cx="503560" cy="36432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ru-RU" spc="-1" dirty="0" smtClean="0">
                <a:solidFill>
                  <a:srgbClr val="000000"/>
                </a:solidFill>
                <a:latin typeface="Times New Roman" panose="02020603050405020304"/>
              </a:rPr>
              <a:t>23</a:t>
            </a:r>
            <a:endParaRPr lang="ru-RU" spc="-1" dirty="0">
              <a:latin typeface="Times New Roman" panose="02020603050405020304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C:\Users\Администратор\Desktop\Coat_of_arms_of_Chelyabinsk_Oblast.svg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844" y="34058"/>
            <a:ext cx="720000" cy="925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7682" y="6572662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4119" y="246494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285720" y="2643182"/>
            <a:ext cx="2918128" cy="800219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lv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ru-RU" sz="1400" dirty="0">
                <a:latin typeface="Times New Roman" panose="02020603050405020304"/>
                <a:cs typeface="Times New Roman" panose="02020603050405020304"/>
              </a:rPr>
              <a:t>Разработка локальной документации для внедрения модели оптимизации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97786" y="4466623"/>
            <a:ext cx="2934054" cy="1169551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lv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ru-RU" sz="1400" dirty="0">
                <a:latin typeface="Times New Roman" panose="02020603050405020304"/>
                <a:cs typeface="Times New Roman" panose="02020603050405020304"/>
              </a:rPr>
              <a:t>Создание чата для информирования родителей (законных представителей) обучающихся ГБПОУ «МПК» на платформе </a:t>
            </a:r>
            <a:r>
              <a:rPr lang="ru-RU" sz="1400" dirty="0" err="1">
                <a:latin typeface="Times New Roman" panose="02020603050405020304"/>
                <a:cs typeface="Times New Roman" panose="02020603050405020304"/>
              </a:rPr>
              <a:t>Сферум</a:t>
            </a:r>
            <a:endParaRPr lang="ru-RU" sz="1400" dirty="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96965" y="6139865"/>
            <a:ext cx="7562749" cy="307777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ru-RU" sz="1400" dirty="0">
                <a:latin typeface="Times New Roman" panose="02020603050405020304"/>
                <a:cs typeface="Times New Roman" panose="02020603050405020304"/>
              </a:rPr>
              <a:t>Создание условий информационной кампании 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715008" y="4357694"/>
            <a:ext cx="3293031" cy="52322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lvl="0"/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 </a:t>
            </a:r>
            <a:r>
              <a:rPr lang="ru-RU" sz="1400" dirty="0">
                <a:latin typeface="Times New Roman" panose="02020603050405020304"/>
                <a:cs typeface="Times New Roman" panose="02020603050405020304"/>
              </a:rPr>
              <a:t>Формирование  аудитории родительского чата  </a:t>
            </a:r>
            <a:endParaRPr lang="ru-RU" sz="1400" dirty="0"/>
          </a:p>
        </p:txBody>
      </p:sp>
      <p:sp>
        <p:nvSpPr>
          <p:cNvPr id="14" name="TextBox 13"/>
          <p:cNvSpPr txBox="1"/>
          <p:nvPr/>
        </p:nvSpPr>
        <p:spPr>
          <a:xfrm>
            <a:off x="5715008" y="2643182"/>
            <a:ext cx="3293031" cy="52322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5. </a:t>
            </a:r>
            <a:r>
              <a:rPr lang="ru-RU" sz="1400" dirty="0">
                <a:latin typeface="Times New Roman" panose="02020603050405020304"/>
                <a:cs typeface="Times New Roman" panose="02020603050405020304"/>
              </a:rPr>
              <a:t>Информационное сопровождение родительского чата</a:t>
            </a:r>
          </a:p>
        </p:txBody>
      </p:sp>
      <p:sp>
        <p:nvSpPr>
          <p:cNvPr id="19" name="Стрелка: вниз 18"/>
          <p:cNvSpPr/>
          <p:nvPr/>
        </p:nvSpPr>
        <p:spPr>
          <a:xfrm>
            <a:off x="2615746" y="3480216"/>
            <a:ext cx="288032" cy="908417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Стрелка: вверх 19"/>
          <p:cNvSpPr/>
          <p:nvPr/>
        </p:nvSpPr>
        <p:spPr>
          <a:xfrm>
            <a:off x="5791142" y="3282674"/>
            <a:ext cx="304651" cy="861187"/>
          </a:xfrm>
          <a:prstGeom prst="up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Стрелка: вниз 21"/>
          <p:cNvSpPr/>
          <p:nvPr/>
        </p:nvSpPr>
        <p:spPr>
          <a:xfrm>
            <a:off x="2638283" y="5714164"/>
            <a:ext cx="259464" cy="429638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Стрелка: вверх 22"/>
          <p:cNvSpPr/>
          <p:nvPr/>
        </p:nvSpPr>
        <p:spPr>
          <a:xfrm>
            <a:off x="5791142" y="5044508"/>
            <a:ext cx="304651" cy="918808"/>
          </a:xfrm>
          <a:prstGeom prst="up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PlaceHolder 1"/>
          <p:cNvSpPr txBox="1"/>
          <p:nvPr/>
        </p:nvSpPr>
        <p:spPr>
          <a:xfrm>
            <a:off x="757408" y="323203"/>
            <a:ext cx="8218800" cy="86112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/>
            <a:r>
              <a:rPr lang="ru-RU" sz="1600" kern="0" dirty="0">
                <a:solidFill>
                  <a:sysClr val="windowText" lastClr="000000"/>
                </a:solidFill>
              </a:rPr>
              <a:t/>
            </a:r>
            <a:br>
              <a:rPr lang="ru-RU" sz="1600" kern="0" dirty="0">
                <a:solidFill>
                  <a:sysClr val="windowText" lastClr="000000"/>
                </a:solidFill>
              </a:rPr>
            </a:br>
            <a:r>
              <a:rPr lang="ru-RU" b="1" spc="-1" dirty="0">
                <a:solidFill>
                  <a:srgbClr val="000000"/>
                </a:solidFill>
                <a:latin typeface="Times New Roman" panose="02020603050405020304"/>
                <a:ea typeface="DejaVu Sans"/>
              </a:rPr>
              <a:t>Стандарт  процесса  </a:t>
            </a:r>
            <a:br>
              <a:rPr lang="ru-RU" b="1" spc="-1" dirty="0">
                <a:solidFill>
                  <a:srgbClr val="000000"/>
                </a:solidFill>
                <a:latin typeface="Times New Roman" panose="02020603050405020304"/>
                <a:ea typeface="DejaVu Sans"/>
              </a:rPr>
            </a:br>
            <a:r>
              <a:rPr lang="ru-RU" b="1" spc="-1" dirty="0">
                <a:solidFill>
                  <a:srgbClr val="000000"/>
                </a:solidFill>
                <a:latin typeface="Times New Roman" panose="02020603050405020304"/>
                <a:ea typeface="DejaVu Sans"/>
              </a:rPr>
              <a:t> информирования родителей обучающихся, зачисленных на 1 курс ГБПОУ «Магнитогорский педагогический колледж»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050" y="1482640"/>
            <a:ext cx="1693526" cy="1106956"/>
          </a:xfrm>
          <a:prstGeom prst="rect">
            <a:avLst/>
          </a:prstGeom>
          <a:ln w="9525">
            <a:solidFill>
              <a:schemeClr val="tx1"/>
            </a:solidFill>
          </a:ln>
        </p:spPr>
      </p:pic>
      <p:pic>
        <p:nvPicPr>
          <p:cNvPr id="26" name="Picture 3"/>
          <p:cNvPicPr/>
          <p:nvPr/>
        </p:nvPicPr>
        <p:blipFill rotWithShape="1">
          <a:blip r:embed="rId5"/>
          <a:srcRect l="29916" t="15428" r="21918" b="1081"/>
          <a:stretch>
            <a:fillRect/>
          </a:stretch>
        </p:blipFill>
        <p:spPr bwMode="auto">
          <a:xfrm>
            <a:off x="862175" y="3569677"/>
            <a:ext cx="1521662" cy="771926"/>
          </a:xfrm>
          <a:prstGeom prst="rect">
            <a:avLst/>
          </a:prstGeom>
          <a:ln w="9525">
            <a:solidFill>
              <a:schemeClr val="tx1"/>
            </a:solidFill>
          </a:ln>
        </p:spPr>
      </p:pic>
      <p:pic>
        <p:nvPicPr>
          <p:cNvPr id="30" name="Picture 2"/>
          <p:cNvPicPr/>
          <p:nvPr/>
        </p:nvPicPr>
        <p:blipFill>
          <a:blip r:embed="rId6"/>
          <a:srcRect l="33219" t="45634" r="32795" b="35411"/>
          <a:stretch>
            <a:fillRect/>
          </a:stretch>
        </p:blipFill>
        <p:spPr bwMode="auto">
          <a:xfrm>
            <a:off x="6425716" y="3285053"/>
            <a:ext cx="2178732" cy="935841"/>
          </a:xfrm>
          <a:prstGeom prst="rect">
            <a:avLst/>
          </a:prstGeom>
          <a:ln w="9525">
            <a:solidFill>
              <a:schemeClr val="tx1"/>
            </a:solidFill>
          </a:ln>
        </p:spPr>
      </p:pic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7"/>
          <a:srcRect l="18107" t="17101" r="12988" b="9401"/>
          <a:stretch>
            <a:fillRect/>
          </a:stretch>
        </p:blipFill>
        <p:spPr>
          <a:xfrm>
            <a:off x="7405046" y="1696680"/>
            <a:ext cx="1281394" cy="768836"/>
          </a:xfrm>
          <a:prstGeom prst="rect">
            <a:avLst/>
          </a:prstGeom>
          <a:ln w="9525">
            <a:solidFill>
              <a:schemeClr val="tx1"/>
            </a:solidFill>
          </a:ln>
        </p:spPr>
      </p:pic>
      <p:sp>
        <p:nvSpPr>
          <p:cNvPr id="7" name="Заголовок 1"/>
          <p:cNvSpPr txBox="1"/>
          <p:nvPr/>
        </p:nvSpPr>
        <p:spPr>
          <a:xfrm>
            <a:off x="1064237" y="0"/>
            <a:ext cx="3312369" cy="3600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Челябинская область</a:t>
            </a:r>
          </a:p>
        </p:txBody>
      </p:sp>
      <p:pic>
        <p:nvPicPr>
          <p:cNvPr id="17" name="Рисунок 16"/>
          <p:cNvPicPr>
            <a:picLocks noChangeAspect="1"/>
          </p:cNvPicPr>
          <p:nvPr/>
        </p:nvPicPr>
        <p:blipFill rotWithShape="1">
          <a:blip r:embed="rId8"/>
          <a:srcRect l="41731" t="31800" r="11019" b="9400"/>
          <a:stretch>
            <a:fillRect/>
          </a:stretch>
        </p:blipFill>
        <p:spPr>
          <a:xfrm>
            <a:off x="3429135" y="4866397"/>
            <a:ext cx="1665657" cy="1165960"/>
          </a:xfrm>
          <a:prstGeom prst="rect">
            <a:avLst/>
          </a:prstGeom>
          <a:ln w="9525">
            <a:solidFill>
              <a:schemeClr val="tx1"/>
            </a:solidFill>
          </a:ln>
        </p:spPr>
      </p:pic>
      <p:pic>
        <p:nvPicPr>
          <p:cNvPr id="18" name="Рисунок 17"/>
          <p:cNvPicPr>
            <a:picLocks noChangeAspect="1"/>
          </p:cNvPicPr>
          <p:nvPr/>
        </p:nvPicPr>
        <p:blipFill rotWithShape="1">
          <a:blip r:embed="rId9"/>
          <a:srcRect l="22438" t="38099" r="24013" b="8702"/>
          <a:stretch>
            <a:fillRect/>
          </a:stretch>
        </p:blipFill>
        <p:spPr>
          <a:xfrm>
            <a:off x="5715008" y="1303103"/>
            <a:ext cx="1947365" cy="1088234"/>
          </a:xfrm>
          <a:prstGeom prst="rect">
            <a:avLst/>
          </a:prstGeom>
          <a:ln w="9525">
            <a:solidFill>
              <a:schemeClr val="tx1"/>
            </a:solidFill>
          </a:ln>
        </p:spPr>
      </p:pic>
      <p:pic>
        <p:nvPicPr>
          <p:cNvPr id="21" name="Рисунок 20"/>
          <p:cNvPicPr>
            <a:picLocks noChangeAspect="1"/>
          </p:cNvPicPr>
          <p:nvPr/>
        </p:nvPicPr>
        <p:blipFill rotWithShape="1">
          <a:blip r:embed="rId10"/>
          <a:srcRect l="22832" t="30400" r="45669" b="19200"/>
          <a:stretch>
            <a:fillRect/>
          </a:stretch>
        </p:blipFill>
        <p:spPr>
          <a:xfrm>
            <a:off x="3946449" y="3809718"/>
            <a:ext cx="1679731" cy="1511758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sp>
        <p:nvSpPr>
          <p:cNvPr id="24" name="PlaceHolder 1"/>
          <p:cNvSpPr txBox="1">
            <a:spLocks/>
          </p:cNvSpPr>
          <p:nvPr/>
        </p:nvSpPr>
        <p:spPr>
          <a:xfrm>
            <a:off x="8532440" y="6356520"/>
            <a:ext cx="503560" cy="36432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/>
          <a:p>
            <a:pPr algn="r"/>
            <a:r>
              <a:rPr lang="ru-RU" kern="0" spc="-1" dirty="0" smtClean="0">
                <a:solidFill>
                  <a:srgbClr val="000000"/>
                </a:solidFill>
                <a:latin typeface="Times New Roman" panose="02020603050405020304"/>
              </a:rPr>
              <a:t>24</a:t>
            </a:r>
            <a:endParaRPr lang="ru-RU" kern="0" spc="-1" dirty="0">
              <a:solidFill>
                <a:sysClr val="windowText" lastClr="000000"/>
              </a:solidFill>
              <a:latin typeface="Times New Roman" panose="02020603050405020304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7" name="Picture 3" descr="C:\Users\Администратор\Desktop\Coat_of_arms_of_Chelyabinsk_Oblast.svg.png"/>
          <p:cNvPicPr/>
          <p:nvPr/>
        </p:nvPicPr>
        <p:blipFill>
          <a:blip r:embed="rId2"/>
          <a:stretch>
            <a:fillRect/>
          </a:stretch>
        </p:blipFill>
        <p:spPr>
          <a:xfrm>
            <a:off x="123840" y="34200"/>
            <a:ext cx="719280" cy="925200"/>
          </a:xfrm>
          <a:prstGeom prst="rect">
            <a:avLst/>
          </a:prstGeom>
          <a:ln w="0">
            <a:noFill/>
          </a:ln>
        </p:spPr>
      </p:pic>
      <p:sp>
        <p:nvSpPr>
          <p:cNvPr id="198" name="Заголовок 1"/>
          <p:cNvSpPr/>
          <p:nvPr/>
        </p:nvSpPr>
        <p:spPr>
          <a:xfrm>
            <a:off x="1084320" y="179640"/>
            <a:ext cx="3311640" cy="3592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just">
              <a:lnSpc>
                <a:spcPct val="100000"/>
              </a:lnSpc>
            </a:pPr>
            <a:r>
              <a:rPr lang="ru-RU" sz="1600" b="1" strike="noStrike" spc="-1">
                <a:solidFill>
                  <a:srgbClr val="000000"/>
                </a:solidFill>
                <a:latin typeface="Times New Roman" panose="02020603050405020304"/>
                <a:ea typeface="DejaVu Sans"/>
              </a:rPr>
              <a:t>Челябинская область</a:t>
            </a:r>
            <a:endParaRPr lang="ru-RU" sz="1600" b="0" strike="noStrike" spc="-1">
              <a:latin typeface="Arial" panose="020B0604020202020204"/>
            </a:endParaRPr>
          </a:p>
        </p:txBody>
      </p:sp>
      <p:pic>
        <p:nvPicPr>
          <p:cNvPr id="199" name="Picture 2"/>
          <p:cNvPicPr/>
          <p:nvPr/>
        </p:nvPicPr>
        <p:blipFill>
          <a:blip r:embed="rId3"/>
          <a:stretch>
            <a:fillRect/>
          </a:stretch>
        </p:blipFill>
        <p:spPr>
          <a:xfrm>
            <a:off x="1158480" y="450720"/>
            <a:ext cx="6957000" cy="284760"/>
          </a:xfrm>
          <a:prstGeom prst="rect">
            <a:avLst/>
          </a:prstGeom>
          <a:ln w="0">
            <a:noFill/>
          </a:ln>
        </p:spPr>
      </p:pic>
      <p:pic>
        <p:nvPicPr>
          <p:cNvPr id="200" name="Picture 2"/>
          <p:cNvPicPr/>
          <p:nvPr/>
        </p:nvPicPr>
        <p:blipFill>
          <a:blip r:embed="rId3"/>
          <a:stretch>
            <a:fillRect/>
          </a:stretch>
        </p:blipFill>
        <p:spPr>
          <a:xfrm>
            <a:off x="1403640" y="6320520"/>
            <a:ext cx="6957000" cy="284760"/>
          </a:xfrm>
          <a:prstGeom prst="rect">
            <a:avLst/>
          </a:prstGeom>
          <a:ln w="0">
            <a:noFill/>
          </a:ln>
        </p:spPr>
      </p:pic>
      <p:sp>
        <p:nvSpPr>
          <p:cNvPr id="201" name="Прямоугольник 5"/>
          <p:cNvSpPr/>
          <p:nvPr/>
        </p:nvSpPr>
        <p:spPr>
          <a:xfrm>
            <a:off x="1403640" y="524160"/>
            <a:ext cx="6310440" cy="829543"/>
          </a:xfrm>
          <a:prstGeom prst="rect">
            <a:avLst/>
          </a:prstGeom>
          <a:noFill/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/>
            <a:r>
              <a:rPr lang="ru-RU" sz="2400" b="1" spc="-1" dirty="0">
                <a:solidFill>
                  <a:srgbClr val="000000"/>
                </a:solidFill>
                <a:latin typeface="Times New Roman" panose="02020603050405020304"/>
                <a:ea typeface="DejaVu Sans"/>
              </a:rPr>
              <a:t>Карта </a:t>
            </a:r>
            <a:r>
              <a:rPr lang="ru-RU" sz="2400" b="1" spc="-1" dirty="0" smtClean="0">
                <a:solidFill>
                  <a:srgbClr val="000000"/>
                </a:solidFill>
                <a:latin typeface="Times New Roman" panose="02020603050405020304"/>
                <a:ea typeface="DejaVu Sans"/>
              </a:rPr>
              <a:t>текущего </a:t>
            </a:r>
            <a:r>
              <a:rPr lang="ru-RU" sz="2400" b="1" spc="-1" dirty="0">
                <a:solidFill>
                  <a:srgbClr val="000000"/>
                </a:solidFill>
                <a:latin typeface="Times New Roman" panose="02020603050405020304"/>
                <a:ea typeface="DejaVu Sans"/>
              </a:rPr>
              <a:t>состояния </a:t>
            </a:r>
            <a:r>
              <a:rPr lang="ru-RU" sz="2400" b="1" spc="-1" dirty="0" smtClean="0">
                <a:solidFill>
                  <a:srgbClr val="000000"/>
                </a:solidFill>
                <a:latin typeface="Times New Roman" panose="02020603050405020304"/>
                <a:ea typeface="DejaVu Sans"/>
              </a:rPr>
              <a:t>процесса после внедрения проекта</a:t>
            </a:r>
            <a:endParaRPr lang="ru-RU" sz="2400" b="1" spc="-1" dirty="0">
              <a:solidFill>
                <a:srgbClr val="000000"/>
              </a:solidFill>
              <a:latin typeface="Times New Roman" panose="02020603050405020304"/>
              <a:ea typeface="DejaVu Sans"/>
            </a:endParaRPr>
          </a:p>
        </p:txBody>
      </p:sp>
      <p:pic>
        <p:nvPicPr>
          <p:cNvPr id="202" name="Рисунок 229"/>
          <p:cNvPicPr/>
          <p:nvPr/>
        </p:nvPicPr>
        <p:blipFill>
          <a:blip r:embed="rId4"/>
          <a:stretch>
            <a:fillRect/>
          </a:stretch>
        </p:blipFill>
        <p:spPr>
          <a:xfrm>
            <a:off x="360" y="0"/>
            <a:ext cx="360" cy="360"/>
          </a:xfrm>
          <a:prstGeom prst="rect">
            <a:avLst/>
          </a:prstGeom>
          <a:ln w="0">
            <a:noFill/>
          </a:ln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3528" y="1772816"/>
            <a:ext cx="8507245" cy="3096344"/>
          </a:xfrm>
          <a:prstGeom prst="rect">
            <a:avLst/>
          </a:prstGeom>
        </p:spPr>
      </p:pic>
      <p:sp>
        <p:nvSpPr>
          <p:cNvPr id="13" name="PlaceHolder 1"/>
          <p:cNvSpPr txBox="1">
            <a:spLocks/>
          </p:cNvSpPr>
          <p:nvPr/>
        </p:nvSpPr>
        <p:spPr>
          <a:xfrm>
            <a:off x="8532440" y="6356520"/>
            <a:ext cx="503560" cy="36432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ru-RU" spc="-1" dirty="0" smtClean="0">
                <a:solidFill>
                  <a:srgbClr val="000000"/>
                </a:solidFill>
                <a:latin typeface="Times New Roman" panose="02020603050405020304"/>
              </a:rPr>
              <a:t>25</a:t>
            </a:r>
            <a:endParaRPr lang="ru-RU" spc="-1" dirty="0">
              <a:latin typeface="Times New Roman" panose="02020603050405020304"/>
            </a:endParaRPr>
          </a:p>
        </p:txBody>
      </p:sp>
    </p:spTree>
    <p:extLst>
      <p:ext uri="{BB962C8B-B14F-4D97-AF65-F5344CB8AC3E}">
        <p14:creationId xmlns:p14="http://schemas.microsoft.com/office/powerpoint/2010/main" val="237992893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PlaceHolder 1"/>
          <p:cNvSpPr>
            <a:spLocks noGrp="1"/>
          </p:cNvSpPr>
          <p:nvPr>
            <p:ph type="sldNum"/>
          </p:nvPr>
        </p:nvSpPr>
        <p:spPr>
          <a:xfrm>
            <a:off x="8532440" y="6356520"/>
            <a:ext cx="503560" cy="36432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/>
          <a:p>
            <a:pPr algn="r">
              <a:lnSpc>
                <a:spcPct val="100000"/>
              </a:lnSpc>
            </a:pPr>
            <a:r>
              <a:rPr lang="ru-RU" spc="-1" dirty="0" smtClean="0">
                <a:solidFill>
                  <a:srgbClr val="000000"/>
                </a:solidFill>
                <a:latin typeface="Times New Roman" panose="02020603050405020304"/>
              </a:rPr>
              <a:t>26</a:t>
            </a:r>
            <a:endParaRPr lang="ru-RU" b="0" strike="noStrike" spc="-1" dirty="0">
              <a:latin typeface="Times New Roman" panose="02020603050405020304"/>
            </a:endParaRPr>
          </a:p>
        </p:txBody>
      </p:sp>
      <p:pic>
        <p:nvPicPr>
          <p:cNvPr id="286" name="Picture 3" descr="C:\Users\Администратор\Desktop\Coat_of_arms_of_Chelyabinsk_Oblast.svg.png"/>
          <p:cNvPicPr/>
          <p:nvPr/>
        </p:nvPicPr>
        <p:blipFill>
          <a:blip r:embed="rId2"/>
          <a:stretch>
            <a:fillRect/>
          </a:stretch>
        </p:blipFill>
        <p:spPr>
          <a:xfrm>
            <a:off x="123840" y="34200"/>
            <a:ext cx="719280" cy="925200"/>
          </a:xfrm>
          <a:prstGeom prst="rect">
            <a:avLst/>
          </a:prstGeom>
          <a:ln w="0">
            <a:noFill/>
          </a:ln>
        </p:spPr>
      </p:pic>
      <p:sp>
        <p:nvSpPr>
          <p:cNvPr id="287" name="Заголовок 1"/>
          <p:cNvSpPr/>
          <p:nvPr/>
        </p:nvSpPr>
        <p:spPr>
          <a:xfrm>
            <a:off x="1084320" y="179640"/>
            <a:ext cx="3311640" cy="359280"/>
          </a:xfrm>
          <a:prstGeom prst="rect">
            <a:avLst/>
          </a:prstGeom>
          <a:noFill/>
          <a:ln w="0">
            <a:noFill/>
          </a:ln>
          <a:effectLst>
            <a:outerShdw blurRad="39960" dist="20160" dir="5400000" rotWithShape="0">
              <a:srgbClr val="000000">
                <a:alpha val="38000"/>
              </a:srgbClr>
            </a:outerShdw>
          </a:effectLst>
          <a:scene3d>
            <a:camera prst="orthographicFront"/>
            <a:lightRig rig="threePt" dir="t"/>
          </a:scene3d>
          <a:sp3d prstMaterial="dkEdge">
            <a:bevelT w="8200" h="38100"/>
          </a:sp3d>
        </p:spPr>
        <p:style>
          <a:lnRef idx="1">
            <a:schemeClr val="accent1">
              <a:alpha val="90000"/>
              <a:tint val="40000"/>
            </a:schemeClr>
          </a:lnRef>
          <a:fillRef idx="1">
            <a:schemeClr val="accent1">
              <a:alpha val="90000"/>
              <a:tint val="40000"/>
            </a:schemeClr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  <a:scene3d>
              <a:camera prst="orthographicFront"/>
              <a:lightRig rig="threePt" dir="t"/>
            </a:scene3d>
            <a:sp3d prstMaterial="dkEdge">
              <a:bevelT w="8200" h="38100"/>
            </a:sp3d>
          </a:bodyPr>
          <a:lstStyle/>
          <a:p>
            <a:pPr algn="just">
              <a:lnSpc>
                <a:spcPct val="100000"/>
              </a:lnSpc>
            </a:pPr>
            <a:r>
              <a:rPr lang="ru-RU" sz="1600" b="1" strike="noStrike" spc="-1">
                <a:solidFill>
                  <a:srgbClr val="000000"/>
                </a:solidFill>
                <a:latin typeface="Times New Roman" panose="02020603050405020304"/>
                <a:ea typeface="DejaVu Sans"/>
              </a:rPr>
              <a:t>Челябинская область</a:t>
            </a:r>
            <a:endParaRPr lang="ru-RU" sz="1600" b="0" strike="noStrike" spc="-1">
              <a:latin typeface="Arial" panose="020B0604020202020204"/>
            </a:endParaRPr>
          </a:p>
        </p:txBody>
      </p:sp>
      <p:pic>
        <p:nvPicPr>
          <p:cNvPr id="288" name="Picture 2"/>
          <p:cNvPicPr/>
          <p:nvPr/>
        </p:nvPicPr>
        <p:blipFill>
          <a:blip r:embed="rId3"/>
          <a:stretch>
            <a:fillRect/>
          </a:stretch>
        </p:blipFill>
        <p:spPr>
          <a:xfrm>
            <a:off x="1227240" y="497160"/>
            <a:ext cx="6957000" cy="284760"/>
          </a:xfrm>
          <a:prstGeom prst="rect">
            <a:avLst/>
          </a:prstGeom>
          <a:ln w="0">
            <a:noFill/>
          </a:ln>
        </p:spPr>
      </p:pic>
      <p:sp>
        <p:nvSpPr>
          <p:cNvPr id="289" name="Прямоугольник 1"/>
          <p:cNvSpPr/>
          <p:nvPr/>
        </p:nvSpPr>
        <p:spPr>
          <a:xfrm>
            <a:off x="699840" y="772920"/>
            <a:ext cx="8552520" cy="3952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000" b="0" strike="noStrike" spc="-1">
                <a:solidFill>
                  <a:srgbClr val="000000"/>
                </a:solidFill>
                <a:latin typeface="Times New Roman" panose="02020603050405020304"/>
                <a:ea typeface="DejaVu Sans"/>
              </a:rPr>
              <a:t>Ссылка на сайт ОО (вкладка Преподавателям </a:t>
            </a:r>
            <a:r>
              <a:rPr lang="en-US" sz="2000" b="0" strike="noStrike" spc="-1">
                <a:solidFill>
                  <a:srgbClr val="000000"/>
                </a:solidFill>
                <a:latin typeface="Times New Roman" panose="02020603050405020304"/>
                <a:ea typeface="DejaVu Sans"/>
              </a:rPr>
              <a:t>&gt; </a:t>
            </a:r>
            <a:r>
              <a:rPr lang="ru-RU" sz="2000" b="0" strike="noStrike" spc="-1">
                <a:solidFill>
                  <a:srgbClr val="000000"/>
                </a:solidFill>
                <a:latin typeface="Times New Roman" panose="02020603050405020304"/>
                <a:ea typeface="DejaVu Sans"/>
              </a:rPr>
              <a:t>Бережливое образование)</a:t>
            </a:r>
            <a:endParaRPr lang="ru-RU" sz="2000" b="0" strike="noStrike" spc="-1">
              <a:latin typeface="Arial" panose="020B0604020202020204"/>
            </a:endParaRPr>
          </a:p>
        </p:txBody>
      </p:sp>
      <p:sp>
        <p:nvSpPr>
          <p:cNvPr id="290" name="Прямоугольник 16"/>
          <p:cNvSpPr/>
          <p:nvPr/>
        </p:nvSpPr>
        <p:spPr>
          <a:xfrm>
            <a:off x="1103400" y="1125360"/>
            <a:ext cx="6979680" cy="3949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en-US" sz="2000" b="1" strike="noStrike" spc="-1">
                <a:solidFill>
                  <a:srgbClr val="000000"/>
                </a:solidFill>
                <a:latin typeface="Times New Roman" panose="02020603050405020304"/>
                <a:ea typeface="DejaVu Sans"/>
              </a:rPr>
              <a:t>https://xn--80agvfr.xn--p1ai/teachers/berezhlivyy-kolledzh.php</a:t>
            </a:r>
            <a:endParaRPr lang="ru-RU" sz="2000" b="0" strike="noStrike" spc="-1">
              <a:latin typeface="Arial" panose="020B0604020202020204"/>
            </a:endParaRPr>
          </a:p>
        </p:txBody>
      </p:sp>
      <p:grpSp>
        <p:nvGrpSpPr>
          <p:cNvPr id="291" name="Группа 1"/>
          <p:cNvGrpSpPr/>
          <p:nvPr/>
        </p:nvGrpSpPr>
        <p:grpSpPr>
          <a:xfrm>
            <a:off x="447120" y="1484640"/>
            <a:ext cx="8228880" cy="5367600"/>
            <a:chOff x="447120" y="1484640"/>
            <a:chExt cx="8228880" cy="5367600"/>
          </a:xfrm>
        </p:grpSpPr>
        <p:pic>
          <p:nvPicPr>
            <p:cNvPr id="292" name="Замещающее содержимое 2"/>
            <p:cNvPicPr/>
            <p:nvPr/>
          </p:nvPicPr>
          <p:blipFill>
            <a:blip r:embed="rId4"/>
            <a:stretch>
              <a:fillRect/>
            </a:stretch>
          </p:blipFill>
          <p:spPr>
            <a:xfrm>
              <a:off x="447120" y="1484640"/>
              <a:ext cx="8228880" cy="2436480"/>
            </a:xfrm>
            <a:prstGeom prst="rect">
              <a:avLst/>
            </a:prstGeom>
            <a:ln w="0">
              <a:noFill/>
            </a:ln>
          </p:spPr>
        </p:pic>
        <p:pic>
          <p:nvPicPr>
            <p:cNvPr id="293" name="Изображение 5"/>
            <p:cNvPicPr/>
            <p:nvPr/>
          </p:nvPicPr>
          <p:blipFill>
            <a:blip r:embed="rId5"/>
            <a:srcRect t="2410"/>
            <a:stretch>
              <a:fillRect/>
            </a:stretch>
          </p:blipFill>
          <p:spPr>
            <a:xfrm>
              <a:off x="591120" y="3921840"/>
              <a:ext cx="8084160" cy="2930400"/>
            </a:xfrm>
            <a:prstGeom prst="rect">
              <a:avLst/>
            </a:prstGeom>
            <a:ln w="0">
              <a:noFill/>
            </a:ln>
          </p:spPr>
        </p:pic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175</TotalTime>
  <Words>1227</Words>
  <Application>Microsoft Office PowerPoint</Application>
  <PresentationFormat>Экран (4:3)</PresentationFormat>
  <Paragraphs>275</Paragraphs>
  <Slides>27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27</vt:i4>
      </vt:variant>
    </vt:vector>
  </HeadingPairs>
  <TitlesOfParts>
    <vt:vector size="37" baseType="lpstr">
      <vt:lpstr>SimSun</vt:lpstr>
      <vt:lpstr>Arial</vt:lpstr>
      <vt:lpstr>Calibri</vt:lpstr>
      <vt:lpstr>DejaVu Sans</vt:lpstr>
      <vt:lpstr>StarSymbol</vt:lpstr>
      <vt:lpstr>Symbol</vt:lpstr>
      <vt:lpstr>Times New Roman</vt:lpstr>
      <vt:lpstr>Wingdings</vt:lpstr>
      <vt:lpstr>Office Theme</vt:lpstr>
      <vt:lpstr>Office Theme</vt:lpstr>
      <vt:lpstr>Челябинская область</vt:lpstr>
      <vt:lpstr>Презентация PowerPoint</vt:lpstr>
      <vt:lpstr>Челябинская область</vt:lpstr>
      <vt:lpstr>Презентация PowerPoint</vt:lpstr>
      <vt:lpstr>Челябинская область</vt:lpstr>
      <vt:lpstr>Челябинская область</vt:lpstr>
      <vt:lpstr>Челябинская область</vt:lpstr>
      <vt:lpstr>Презентация PowerPoint</vt:lpstr>
      <vt:lpstr>Презентация PowerPoint</vt:lpstr>
      <vt:lpstr>Презентация PowerPoint</vt:lpstr>
      <vt:lpstr>Презентация PowerPoint</vt:lpstr>
      <vt:lpstr>Челябинская область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Достигнутые результаты процесса </vt:lpstr>
      <vt:lpstr>Презентация PowerPoint</vt:lpstr>
      <vt:lpstr>Челябинская область</vt:lpstr>
      <vt:lpstr>Челябинская область</vt:lpstr>
      <vt:lpstr>Челябинская область</vt:lpstr>
      <vt:lpstr>Челябинская область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Название организации</dc:title>
  <dc:creator>Шиянова Елена Николаевна</dc:creator>
  <cp:lastModifiedBy>Студент</cp:lastModifiedBy>
  <cp:revision>174</cp:revision>
  <cp:lastPrinted>2019-04-25T09:14:00Z</cp:lastPrinted>
  <dcterms:created xsi:type="dcterms:W3CDTF">2018-08-20T14:01:00Z</dcterms:created>
  <dcterms:modified xsi:type="dcterms:W3CDTF">2026-01-29T06:01:26Z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95DC296020EC4394B1A9E7A36425DD4D_13</vt:lpwstr>
  </property>
  <property fmtid="{D5CDD505-2E9C-101B-9397-08002B2CF9AE}" pid="3" name="KSOProductBuildVer">
    <vt:lpwstr>1049-12.2.0.23155</vt:lpwstr>
  </property>
  <property fmtid="{D5CDD505-2E9C-101B-9397-08002B2CF9AE}" pid="4" name="PresentationFormat">
    <vt:lpwstr>Экран (4:3)</vt:lpwstr>
  </property>
  <property fmtid="{D5CDD505-2E9C-101B-9397-08002B2CF9AE}" pid="5" name="Slides">
    <vt:i4>26</vt:i4>
  </property>
</Properties>
</file>